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15" r:id="rId5"/>
    <p:sldMasterId id="2147483724" r:id="rId6"/>
    <p:sldMasterId id="2147483667" r:id="rId7"/>
    <p:sldMasterId id="2147483676" r:id="rId8"/>
    <p:sldMasterId id="2147483685" r:id="rId9"/>
    <p:sldMasterId id="2147483694" r:id="rId10"/>
    <p:sldMasterId id="2147483703" r:id="rId11"/>
  </p:sldMasterIdLst>
  <p:sldIdLst>
    <p:sldId id="258" r:id="rId12"/>
    <p:sldId id="259" r:id="rId13"/>
    <p:sldId id="260" r:id="rId14"/>
    <p:sldId id="261" r:id="rId15"/>
    <p:sldId id="262" r:id="rId16"/>
    <p:sldId id="263" r:id="rId17"/>
    <p:sldId id="264" r:id="rId18"/>
    <p:sldId id="265" r:id="rId19"/>
    <p:sldId id="266" r:id="rId20"/>
    <p:sldId id="26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sz="1100"/>
            </a:lvl1pPr>
          </a:lstStyle>
          <a:p>
            <a:fld id="{B2C1BE1D-F557-C442-9DA9-8F06AF7B7A69}" type="slidenum">
              <a:rPr lang="en-US" smtClean="0"/>
              <a:pPr/>
              <a:t>‹#›</a:t>
            </a:fld>
            <a:endParaRPr lang="en-US" dirty="0"/>
          </a:p>
        </p:txBody>
      </p:sp>
      <p:pic>
        <p:nvPicPr>
          <p:cNvPr id="5" name="Picture 4"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35442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423" y="1280435"/>
            <a:ext cx="7755154" cy="438403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pic>
        <p:nvPicPr>
          <p:cNvPr id="6" name="Picture 5"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8"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527092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0" name="Straight Connector 9"/>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8" name="Content Placeholder 2"/>
          <p:cNvSpPr>
            <a:spLocks noGrp="1"/>
          </p:cNvSpPr>
          <p:nvPr>
            <p:ph idx="13"/>
          </p:nvPr>
        </p:nvSpPr>
        <p:spPr>
          <a:xfrm>
            <a:off x="694423" y="1280436"/>
            <a:ext cx="3801377" cy="452596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4"/>
          </p:nvPr>
        </p:nvSpPr>
        <p:spPr>
          <a:xfrm>
            <a:off x="4648200" y="1280436"/>
            <a:ext cx="3801377" cy="452596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13"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861771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4428" y="1276701"/>
            <a:ext cx="3802965" cy="438369"/>
          </a:xfrm>
          <a:prstGeom prst="rect">
            <a:avLst/>
          </a:prstGeom>
        </p:spPr>
        <p:txBody>
          <a:bodyPr anchor="b"/>
          <a:lstStyle>
            <a:lvl1pPr marL="0" indent="0">
              <a:buNone/>
              <a:defRPr sz="20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276701"/>
            <a:ext cx="3804552" cy="438369"/>
          </a:xfrm>
          <a:prstGeom prst="rect">
            <a:avLst/>
          </a:prstGeom>
        </p:spPr>
        <p:txBody>
          <a:bodyPr anchor="b"/>
          <a:lstStyle>
            <a:lvl1pPr marL="0" indent="0">
              <a:buNone/>
              <a:defRPr sz="20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2" name="Content Placeholder 2"/>
          <p:cNvSpPr>
            <a:spLocks noGrp="1"/>
          </p:cNvSpPr>
          <p:nvPr>
            <p:ph idx="13"/>
          </p:nvPr>
        </p:nvSpPr>
        <p:spPr>
          <a:xfrm>
            <a:off x="694423"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4"/>
          </p:nvPr>
        </p:nvSpPr>
        <p:spPr>
          <a:xfrm>
            <a:off x="4637805"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1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516014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2" name="Straight Connector 11"/>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20" name="Text Placeholder 19"/>
          <p:cNvSpPr>
            <a:spLocks noGrp="1"/>
          </p:cNvSpPr>
          <p:nvPr>
            <p:ph type="body" sz="quarter" idx="15"/>
          </p:nvPr>
        </p:nvSpPr>
        <p:spPr>
          <a:xfrm>
            <a:off x="694423" y="3108325"/>
            <a:ext cx="7755154" cy="491411"/>
          </a:xfrm>
          <a:prstGeom prst="rect">
            <a:avLst/>
          </a:prstGeom>
        </p:spPr>
        <p:txBody>
          <a:bodyPr vert="horz"/>
          <a:lstStyle>
            <a:lvl1pPr marL="0" indent="0">
              <a:buNone/>
              <a:defRPr sz="2400">
                <a:solidFill>
                  <a:srgbClr val="32A4D7"/>
                </a:solidFill>
              </a:defRPr>
            </a:lvl1pPr>
          </a:lstStyle>
          <a:p>
            <a:pPr lvl="0"/>
            <a:r>
              <a:rPr lang="en-US" dirty="0" smtClean="0"/>
              <a:t>Click to edit Master text styles</a:t>
            </a:r>
          </a:p>
        </p:txBody>
      </p:sp>
      <p:sp>
        <p:nvSpPr>
          <p:cNvPr id="8" name="Content Placeholder 2"/>
          <p:cNvSpPr>
            <a:spLocks noGrp="1"/>
          </p:cNvSpPr>
          <p:nvPr>
            <p:ph idx="1"/>
          </p:nvPr>
        </p:nvSpPr>
        <p:spPr>
          <a:xfrm>
            <a:off x="694423" y="1280435"/>
            <a:ext cx="7755154" cy="168889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6"/>
          </p:nvPr>
        </p:nvSpPr>
        <p:spPr>
          <a:xfrm>
            <a:off x="694423" y="3740092"/>
            <a:ext cx="7755154" cy="1942740"/>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14"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417712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423" y="273049"/>
            <a:ext cx="2771090" cy="1162051"/>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94423" y="1435105"/>
            <a:ext cx="2771090" cy="4476138"/>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Content Placeholder 2"/>
          <p:cNvSpPr>
            <a:spLocks noGrp="1"/>
          </p:cNvSpPr>
          <p:nvPr>
            <p:ph idx="1"/>
          </p:nvPr>
        </p:nvSpPr>
        <p:spPr>
          <a:xfrm>
            <a:off x="3636585" y="273049"/>
            <a:ext cx="4175676" cy="563819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9"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759152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8978" y="4800601"/>
            <a:ext cx="4653020" cy="566739"/>
          </a:xfrm>
          <a:prstGeom prst="rect">
            <a:avLst/>
          </a:prstGeom>
        </p:spPr>
        <p:txBody>
          <a:bodyPr anchor="b"/>
          <a:lstStyle>
            <a:lvl1pPr algn="l">
              <a:defRPr sz="2000" b="1">
                <a:solidFill>
                  <a:srgbClr val="59261D"/>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208978" y="5367341"/>
            <a:ext cx="4653020" cy="804863"/>
          </a:xfrm>
          <a:prstGeom prst="rect">
            <a:avLst/>
          </a:prstGeom>
        </p:spPr>
        <p:txBody>
          <a:bodyPr/>
          <a:lstStyle>
            <a:lvl1pPr marL="0" indent="0">
              <a:buNone/>
              <a:defRPr sz="14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7" name="Picture 6"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8"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159993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971697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7"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
        <p:nvSpPr>
          <p:cNvPr id="8"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753413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423" y="1280435"/>
            <a:ext cx="7755154" cy="438403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pic>
        <p:nvPicPr>
          <p:cNvPr id="7" name="Picture 6"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8"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47466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0" name="Straight Connector 9"/>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8" name="Content Placeholder 2"/>
          <p:cNvSpPr>
            <a:spLocks noGrp="1"/>
          </p:cNvSpPr>
          <p:nvPr>
            <p:ph idx="13"/>
          </p:nvPr>
        </p:nvSpPr>
        <p:spPr>
          <a:xfrm>
            <a:off x="694423" y="1280436"/>
            <a:ext cx="3801377" cy="452596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4"/>
          </p:nvPr>
        </p:nvSpPr>
        <p:spPr>
          <a:xfrm>
            <a:off x="4648200" y="1280436"/>
            <a:ext cx="3801377" cy="452596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13"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425443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423" y="1280435"/>
            <a:ext cx="7755154" cy="4384031"/>
          </a:xfrm>
          <a:prstGeom prst="rect">
            <a:avLst/>
          </a:prstGeom>
        </p:spPr>
        <p:txBody>
          <a:bodyPr/>
          <a:lstStyle>
            <a:lvl1pPr>
              <a:defRPr sz="2400">
                <a:solidFill>
                  <a:srgbClr val="59261D"/>
                </a:solidFill>
              </a:defRPr>
            </a:lvl1pPr>
            <a:lvl2pPr>
              <a:defRPr sz="2400">
                <a:solidFill>
                  <a:srgbClr val="59261D"/>
                </a:solidFill>
              </a:defRPr>
            </a:lvl2pPr>
            <a:lvl3pPr marL="1143000" indent="-228600">
              <a:buFont typeface="Courier New"/>
              <a:buChar char="o"/>
              <a:defRPr sz="1800">
                <a:solidFill>
                  <a:srgbClr val="59261D"/>
                </a:solidFill>
              </a:defRPr>
            </a:lvl3pPr>
            <a:lvl4pPr>
              <a:defRPr sz="1800">
                <a:solidFill>
                  <a:srgbClr val="59261D"/>
                </a:solidFill>
              </a:defRPr>
            </a:lvl4pPr>
            <a:lvl5pPr>
              <a:defRPr sz="18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B2C1BE1D-F557-C442-9DA9-8F06AF7B7A69}" type="slidenum">
              <a:rPr lang="en-US" smtClean="0"/>
              <a:t>‹#›</a:t>
            </a:fld>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pic>
        <p:nvPicPr>
          <p:cNvPr id="7" name="Picture 6"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
        <p:nvSpPr>
          <p:cNvPr id="9"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55318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4428" y="1276701"/>
            <a:ext cx="3802965" cy="438369"/>
          </a:xfrm>
          <a:prstGeom prst="rect">
            <a:avLst/>
          </a:prstGeom>
        </p:spPr>
        <p:txBody>
          <a:bodyPr anchor="b"/>
          <a:lstStyle>
            <a:lvl1pPr marL="0" indent="0">
              <a:buNone/>
              <a:defRPr sz="20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276701"/>
            <a:ext cx="3804552" cy="438369"/>
          </a:xfrm>
          <a:prstGeom prst="rect">
            <a:avLst/>
          </a:prstGeom>
        </p:spPr>
        <p:txBody>
          <a:bodyPr anchor="b"/>
          <a:lstStyle>
            <a:lvl1pPr marL="0" indent="0">
              <a:buNone/>
              <a:defRPr sz="20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2" name="Content Placeholder 2"/>
          <p:cNvSpPr>
            <a:spLocks noGrp="1"/>
          </p:cNvSpPr>
          <p:nvPr>
            <p:ph idx="13"/>
          </p:nvPr>
        </p:nvSpPr>
        <p:spPr>
          <a:xfrm>
            <a:off x="694423"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4"/>
          </p:nvPr>
        </p:nvSpPr>
        <p:spPr>
          <a:xfrm>
            <a:off x="4637805"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1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4066977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2" name="Straight Connector 11"/>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20" name="Text Placeholder 19"/>
          <p:cNvSpPr>
            <a:spLocks noGrp="1"/>
          </p:cNvSpPr>
          <p:nvPr>
            <p:ph type="body" sz="quarter" idx="15"/>
          </p:nvPr>
        </p:nvSpPr>
        <p:spPr>
          <a:xfrm>
            <a:off x="694423" y="3108325"/>
            <a:ext cx="7755154" cy="491411"/>
          </a:xfrm>
          <a:prstGeom prst="rect">
            <a:avLst/>
          </a:prstGeom>
        </p:spPr>
        <p:txBody>
          <a:bodyPr vert="horz"/>
          <a:lstStyle>
            <a:lvl1pPr marL="0" indent="0">
              <a:buNone/>
              <a:defRPr sz="2400">
                <a:solidFill>
                  <a:srgbClr val="32A4D7"/>
                </a:solidFill>
              </a:defRPr>
            </a:lvl1pPr>
          </a:lstStyle>
          <a:p>
            <a:pPr lvl="0"/>
            <a:r>
              <a:rPr lang="en-US" dirty="0" smtClean="0"/>
              <a:t>Click to edit Master text styles</a:t>
            </a:r>
          </a:p>
        </p:txBody>
      </p:sp>
      <p:sp>
        <p:nvSpPr>
          <p:cNvPr id="8" name="Content Placeholder 2"/>
          <p:cNvSpPr>
            <a:spLocks noGrp="1"/>
          </p:cNvSpPr>
          <p:nvPr>
            <p:ph idx="1"/>
          </p:nvPr>
        </p:nvSpPr>
        <p:spPr>
          <a:xfrm>
            <a:off x="694423" y="1280435"/>
            <a:ext cx="7755154" cy="168889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6"/>
          </p:nvPr>
        </p:nvSpPr>
        <p:spPr>
          <a:xfrm>
            <a:off x="694423" y="3740092"/>
            <a:ext cx="7755154" cy="1942740"/>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14"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654350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423" y="273049"/>
            <a:ext cx="2771090" cy="1162051"/>
          </a:xfrm>
          <a:prstGeom prst="rect">
            <a:avLst/>
          </a:prstGeom>
        </p:spPr>
        <p:txBody>
          <a:bodyPr anchor="b"/>
          <a:lstStyle>
            <a:lvl1pPr algn="l">
              <a:defRPr sz="2400" b="1">
                <a:solidFill>
                  <a:srgbClr val="59261D"/>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94423" y="1435105"/>
            <a:ext cx="2771090" cy="4476138"/>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Content Placeholder 2"/>
          <p:cNvSpPr>
            <a:spLocks noGrp="1"/>
          </p:cNvSpPr>
          <p:nvPr>
            <p:ph idx="1"/>
          </p:nvPr>
        </p:nvSpPr>
        <p:spPr>
          <a:xfrm>
            <a:off x="3636585" y="273049"/>
            <a:ext cx="4175676" cy="563819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9"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552609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8978" y="4800601"/>
            <a:ext cx="4653020" cy="566739"/>
          </a:xfrm>
          <a:prstGeom prst="rect">
            <a:avLst/>
          </a:prstGeom>
        </p:spPr>
        <p:txBody>
          <a:bodyPr anchor="b"/>
          <a:lstStyle>
            <a:lvl1pPr algn="l">
              <a:defRPr sz="2400" b="1">
                <a:solidFill>
                  <a:srgbClr val="59261D"/>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208978" y="5367341"/>
            <a:ext cx="4653020" cy="804863"/>
          </a:xfrm>
          <a:prstGeom prst="rect">
            <a:avLst/>
          </a:prstGeom>
        </p:spPr>
        <p:txBody>
          <a:bodyPr/>
          <a:lstStyle>
            <a:lvl1pPr marL="0" indent="0">
              <a:buNone/>
              <a:defRPr sz="16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6" name="Picture 5"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8"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122000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687" y="6026462"/>
            <a:ext cx="1806039" cy="642148"/>
          </a:xfrm>
          <a:prstGeom prst="rect">
            <a:avLst/>
          </a:prstGeom>
        </p:spPr>
      </p:pic>
      <p:sp>
        <p:nvSpPr>
          <p:cNvPr id="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036819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dirty="0" smtClean="0"/>
              <a:t>Click to edit Master title style</a:t>
            </a:r>
            <a:endParaRPr lang="en-US" dirty="0"/>
          </a:p>
        </p:txBody>
      </p:sp>
      <p:sp>
        <p:nvSpPr>
          <p:cNvPr id="7"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889506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425" y="1280435"/>
            <a:ext cx="7080413" cy="443895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694425"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694425"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7"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5975392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694425"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0" name="Straight Connector 9"/>
          <p:cNvCxnSpPr/>
          <p:nvPr userDrawn="1"/>
        </p:nvCxnSpPr>
        <p:spPr>
          <a:xfrm>
            <a:off x="694425"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8" name="Content Placeholder 2"/>
          <p:cNvSpPr>
            <a:spLocks noGrp="1"/>
          </p:cNvSpPr>
          <p:nvPr>
            <p:ph idx="1"/>
          </p:nvPr>
        </p:nvSpPr>
        <p:spPr>
          <a:xfrm>
            <a:off x="694425" y="1280435"/>
            <a:ext cx="3435566" cy="4525969"/>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3"/>
          </p:nvPr>
        </p:nvSpPr>
        <p:spPr>
          <a:xfrm>
            <a:off x="4340145" y="1280435"/>
            <a:ext cx="3434693" cy="4525969"/>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1148354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ext Placeholder 2"/>
          <p:cNvSpPr>
            <a:spLocks noGrp="1"/>
          </p:cNvSpPr>
          <p:nvPr>
            <p:ph type="body" idx="1"/>
          </p:nvPr>
        </p:nvSpPr>
        <p:spPr>
          <a:xfrm>
            <a:off x="694428" y="1276701"/>
            <a:ext cx="3424825" cy="438369"/>
          </a:xfrm>
          <a:prstGeom prst="rect">
            <a:avLst/>
          </a:prstGeom>
        </p:spPr>
        <p:txBody>
          <a:bodyPr anchor="b"/>
          <a:lstStyle>
            <a:lvl1pPr marL="0" indent="0">
              <a:buNone/>
              <a:defRPr sz="24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4" name="Text Placeholder 4"/>
          <p:cNvSpPr>
            <a:spLocks noGrp="1"/>
          </p:cNvSpPr>
          <p:nvPr>
            <p:ph type="body" sz="quarter" idx="3"/>
          </p:nvPr>
        </p:nvSpPr>
        <p:spPr>
          <a:xfrm>
            <a:off x="4347726" y="1276701"/>
            <a:ext cx="3427110" cy="438369"/>
          </a:xfrm>
          <a:prstGeom prst="rect">
            <a:avLst/>
          </a:prstGeom>
        </p:spPr>
        <p:txBody>
          <a:bodyPr anchor="b"/>
          <a:lstStyle>
            <a:lvl1pPr marL="0" indent="0">
              <a:buNone/>
              <a:defRPr sz="24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6" name="Title 1"/>
          <p:cNvSpPr>
            <a:spLocks noGrp="1"/>
          </p:cNvSpPr>
          <p:nvPr>
            <p:ph type="title"/>
          </p:nvPr>
        </p:nvSpPr>
        <p:spPr>
          <a:xfrm>
            <a:off x="694425" y="493381"/>
            <a:ext cx="707369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8" name="Straight Connector 7"/>
          <p:cNvCxnSpPr/>
          <p:nvPr userDrawn="1"/>
        </p:nvCxnSpPr>
        <p:spPr>
          <a:xfrm>
            <a:off x="694425"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0" name="Content Placeholder 2"/>
          <p:cNvSpPr>
            <a:spLocks noGrp="1"/>
          </p:cNvSpPr>
          <p:nvPr>
            <p:ph idx="13"/>
          </p:nvPr>
        </p:nvSpPr>
        <p:spPr>
          <a:xfrm>
            <a:off x="694425" y="1715070"/>
            <a:ext cx="3424828" cy="4091334"/>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4"/>
          </p:nvPr>
        </p:nvSpPr>
        <p:spPr>
          <a:xfrm>
            <a:off x="4347726" y="1715070"/>
            <a:ext cx="3427112" cy="4091334"/>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652180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p:cNvSpPr>
            <a:spLocks noGrp="1"/>
          </p:cNvSpPr>
          <p:nvPr>
            <p:ph type="title"/>
          </p:nvPr>
        </p:nvSpPr>
        <p:spPr>
          <a:xfrm>
            <a:off x="694425"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2" name="Straight Connector 11"/>
          <p:cNvCxnSpPr/>
          <p:nvPr userDrawn="1"/>
        </p:nvCxnSpPr>
        <p:spPr>
          <a:xfrm>
            <a:off x="694425"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20" name="Text Placeholder 19"/>
          <p:cNvSpPr>
            <a:spLocks noGrp="1"/>
          </p:cNvSpPr>
          <p:nvPr>
            <p:ph type="body" sz="quarter" idx="15"/>
          </p:nvPr>
        </p:nvSpPr>
        <p:spPr>
          <a:xfrm>
            <a:off x="694425" y="3108325"/>
            <a:ext cx="7080413" cy="491411"/>
          </a:xfrm>
          <a:prstGeom prst="rect">
            <a:avLst/>
          </a:prstGeom>
        </p:spPr>
        <p:txBody>
          <a:bodyPr vert="horz"/>
          <a:lstStyle>
            <a:lvl1pPr marL="0" indent="0">
              <a:buNone/>
              <a:defRPr sz="2400">
                <a:solidFill>
                  <a:srgbClr val="32A4D7"/>
                </a:solidFill>
              </a:defRPr>
            </a:lvl1pPr>
          </a:lstStyle>
          <a:p>
            <a:pPr lvl="0"/>
            <a:r>
              <a:rPr lang="en-US" dirty="0" smtClean="0"/>
              <a:t>Click to edit Master text styles</a:t>
            </a:r>
            <a:endParaRPr lang="en-US" dirty="0"/>
          </a:p>
        </p:txBody>
      </p:sp>
      <p:sp>
        <p:nvSpPr>
          <p:cNvPr id="10" name="Content Placeholder 2"/>
          <p:cNvSpPr>
            <a:spLocks noGrp="1"/>
          </p:cNvSpPr>
          <p:nvPr>
            <p:ph idx="1"/>
          </p:nvPr>
        </p:nvSpPr>
        <p:spPr>
          <a:xfrm>
            <a:off x="694425" y="1225619"/>
            <a:ext cx="7080413" cy="160666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6"/>
          </p:nvPr>
        </p:nvSpPr>
        <p:spPr>
          <a:xfrm>
            <a:off x="694425" y="3844844"/>
            <a:ext cx="7080413" cy="245926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417818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a:p>
        </p:txBody>
      </p:sp>
      <p:sp>
        <p:nvSpPr>
          <p:cNvPr id="9"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0" name="Straight Connector 9"/>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8" name="Content Placeholder 2"/>
          <p:cNvSpPr>
            <a:spLocks noGrp="1"/>
          </p:cNvSpPr>
          <p:nvPr>
            <p:ph idx="13"/>
          </p:nvPr>
        </p:nvSpPr>
        <p:spPr>
          <a:xfrm>
            <a:off x="694423" y="1280436"/>
            <a:ext cx="3801377" cy="4525968"/>
          </a:xfrm>
          <a:prstGeom prst="rect">
            <a:avLst/>
          </a:prstGeom>
        </p:spPr>
        <p:txBody>
          <a:bodyPr/>
          <a:lstStyle>
            <a:lvl1pPr>
              <a:defRPr sz="2400">
                <a:solidFill>
                  <a:srgbClr val="59261D"/>
                </a:solidFill>
              </a:defRPr>
            </a:lvl1pPr>
            <a:lvl2pPr>
              <a:defRPr sz="2400">
                <a:solidFill>
                  <a:srgbClr val="59261D"/>
                </a:solidFill>
              </a:defRPr>
            </a:lvl2pPr>
            <a:lvl3pPr marL="1143000" indent="-228600">
              <a:buFont typeface="Courier New"/>
              <a:buChar char="o"/>
              <a:defRPr sz="1800">
                <a:solidFill>
                  <a:srgbClr val="59261D"/>
                </a:solidFill>
              </a:defRPr>
            </a:lvl3pPr>
            <a:lvl4pPr>
              <a:defRPr sz="1800">
                <a:solidFill>
                  <a:srgbClr val="59261D"/>
                </a:solidFill>
              </a:defRPr>
            </a:lvl4pPr>
            <a:lvl5pPr>
              <a:defRPr sz="18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4648200" y="1280436"/>
            <a:ext cx="3801377" cy="4525968"/>
          </a:xfrm>
          <a:prstGeom prst="rect">
            <a:avLst/>
          </a:prstGeom>
        </p:spPr>
        <p:txBody>
          <a:bodyPr/>
          <a:lstStyle>
            <a:lvl1pPr>
              <a:defRPr sz="2400">
                <a:solidFill>
                  <a:srgbClr val="59261D"/>
                </a:solidFill>
              </a:defRPr>
            </a:lvl1pPr>
            <a:lvl2pPr>
              <a:defRPr sz="2400">
                <a:solidFill>
                  <a:srgbClr val="59261D"/>
                </a:solidFill>
              </a:defRPr>
            </a:lvl2pPr>
            <a:lvl3pPr marL="1143000" indent="-228600">
              <a:buFont typeface="Courier New"/>
              <a:buChar char="o"/>
              <a:defRPr sz="1800">
                <a:solidFill>
                  <a:srgbClr val="59261D"/>
                </a:solidFill>
              </a:defRPr>
            </a:lvl3pPr>
            <a:lvl4pPr>
              <a:defRPr sz="1800">
                <a:solidFill>
                  <a:srgbClr val="59261D"/>
                </a:solidFill>
              </a:defRPr>
            </a:lvl4pPr>
            <a:lvl5pPr>
              <a:defRPr sz="18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34933953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423" y="273049"/>
            <a:ext cx="2771090" cy="1162051"/>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94423" y="1435104"/>
            <a:ext cx="2771090" cy="4691063"/>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Content Placeholder 2"/>
          <p:cNvSpPr>
            <a:spLocks noGrp="1"/>
          </p:cNvSpPr>
          <p:nvPr>
            <p:ph idx="1"/>
          </p:nvPr>
        </p:nvSpPr>
        <p:spPr>
          <a:xfrm>
            <a:off x="3709682" y="273049"/>
            <a:ext cx="3928974" cy="585311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202580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9841" y="4800601"/>
            <a:ext cx="4671294" cy="566739"/>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99841" y="5367341"/>
            <a:ext cx="4671294" cy="804863"/>
          </a:xfrm>
          <a:prstGeom prst="rect">
            <a:avLst/>
          </a:prstGeom>
        </p:spPr>
        <p:txBody>
          <a:bodyPr/>
          <a:lstStyle>
            <a:lvl1pPr marL="0" indent="0">
              <a:buNone/>
              <a:defRPr sz="16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653979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179998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dirty="0" smtClean="0"/>
              <a:t>Click to edit Master title style</a:t>
            </a:r>
            <a:endParaRPr lang="en-US" dirty="0"/>
          </a:p>
        </p:txBody>
      </p:sp>
      <p:sp>
        <p:nvSpPr>
          <p:cNvPr id="7"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Slide Number Placeholder 5"/>
          <p:cNvSpPr>
            <a:spLocks noGrp="1"/>
          </p:cNvSpPr>
          <p:nvPr>
            <p:ph type="sldNum" sz="quarter" idx="4"/>
          </p:nvPr>
        </p:nvSpPr>
        <p:spPr>
          <a:xfrm>
            <a:off x="-2815" y="6413592"/>
            <a:ext cx="515302" cy="365125"/>
          </a:xfrm>
          <a:prstGeom prst="rect">
            <a:avLst/>
          </a:prstGeom>
        </p:spPr>
        <p:txBody>
          <a:bodyPr vert="horz" lIns="91440" tIns="45720" rIns="91440" bIns="45720" rtlCol="0" anchor="ctr"/>
          <a:lstStyle>
            <a:lvl1pPr algn="ctr">
              <a:defRPr sz="12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1428080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C1BE1D-F557-C442-9DA9-8F06AF7B7A69}" type="slidenum">
              <a:rPr lang="en-US" smtClean="0"/>
              <a:t>‹#›</a:t>
            </a:fld>
            <a:endParaRPr lang="en-US"/>
          </a:p>
        </p:txBody>
      </p:sp>
      <p:sp>
        <p:nvSpPr>
          <p:cNvPr id="10" name="Title 1"/>
          <p:cNvSpPr>
            <a:spLocks noGrp="1"/>
          </p:cNvSpPr>
          <p:nvPr>
            <p:ph type="title"/>
          </p:nvPr>
        </p:nvSpPr>
        <p:spPr>
          <a:xfrm>
            <a:off x="1393287"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1393287"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8" name="Content Placeholder 2"/>
          <p:cNvSpPr>
            <a:spLocks noGrp="1"/>
          </p:cNvSpPr>
          <p:nvPr>
            <p:ph idx="13"/>
          </p:nvPr>
        </p:nvSpPr>
        <p:spPr>
          <a:xfrm>
            <a:off x="1393287" y="1281778"/>
            <a:ext cx="7080413" cy="4812192"/>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989630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a:p>
        </p:txBody>
      </p:sp>
      <p:sp>
        <p:nvSpPr>
          <p:cNvPr id="12" name="Title 1"/>
          <p:cNvSpPr>
            <a:spLocks noGrp="1"/>
          </p:cNvSpPr>
          <p:nvPr>
            <p:ph type="title"/>
          </p:nvPr>
        </p:nvSpPr>
        <p:spPr>
          <a:xfrm>
            <a:off x="1393287"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3" name="Straight Connector 12"/>
          <p:cNvCxnSpPr/>
          <p:nvPr userDrawn="1"/>
        </p:nvCxnSpPr>
        <p:spPr>
          <a:xfrm>
            <a:off x="1393287"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9" name="Content Placeholder 2"/>
          <p:cNvSpPr>
            <a:spLocks noGrp="1"/>
          </p:cNvSpPr>
          <p:nvPr>
            <p:ph idx="13"/>
          </p:nvPr>
        </p:nvSpPr>
        <p:spPr>
          <a:xfrm>
            <a:off x="1373130" y="1280441"/>
            <a:ext cx="3411388" cy="4886620"/>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5026431" y="1280441"/>
            <a:ext cx="3411388" cy="4886620"/>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489597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2C1BE1D-F557-C442-9DA9-8F06AF7B7A69}" type="slidenum">
              <a:rPr lang="en-US" smtClean="0"/>
              <a:t>‹#›</a:t>
            </a:fld>
            <a:endParaRPr lang="en-US"/>
          </a:p>
        </p:txBody>
      </p:sp>
      <p:sp>
        <p:nvSpPr>
          <p:cNvPr id="12" name="Text Placeholder 2"/>
          <p:cNvSpPr>
            <a:spLocks noGrp="1"/>
          </p:cNvSpPr>
          <p:nvPr>
            <p:ph type="body" idx="1"/>
          </p:nvPr>
        </p:nvSpPr>
        <p:spPr>
          <a:xfrm>
            <a:off x="1393290" y="1276701"/>
            <a:ext cx="3424825" cy="438369"/>
          </a:xfrm>
          <a:prstGeom prst="rect">
            <a:avLst/>
          </a:prstGeom>
        </p:spPr>
        <p:txBody>
          <a:bodyPr anchor="b"/>
          <a:lstStyle>
            <a:lvl1pPr marL="0" indent="0">
              <a:buNone/>
              <a:defRPr sz="24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4" name="Text Placeholder 4"/>
          <p:cNvSpPr>
            <a:spLocks noGrp="1"/>
          </p:cNvSpPr>
          <p:nvPr>
            <p:ph type="body" sz="quarter" idx="3"/>
          </p:nvPr>
        </p:nvSpPr>
        <p:spPr>
          <a:xfrm>
            <a:off x="5046588" y="1276701"/>
            <a:ext cx="3427110" cy="438369"/>
          </a:xfrm>
          <a:prstGeom prst="rect">
            <a:avLst/>
          </a:prstGeom>
        </p:spPr>
        <p:txBody>
          <a:bodyPr anchor="b"/>
          <a:lstStyle>
            <a:lvl1pPr marL="0" indent="0">
              <a:buNone/>
              <a:defRPr sz="24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0" name="Title 1"/>
          <p:cNvSpPr>
            <a:spLocks noGrp="1"/>
          </p:cNvSpPr>
          <p:nvPr>
            <p:ph type="title"/>
          </p:nvPr>
        </p:nvSpPr>
        <p:spPr>
          <a:xfrm>
            <a:off x="1393287"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1393287"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6" name="Content Placeholder 2"/>
          <p:cNvSpPr>
            <a:spLocks noGrp="1"/>
          </p:cNvSpPr>
          <p:nvPr>
            <p:ph idx="13"/>
          </p:nvPr>
        </p:nvSpPr>
        <p:spPr>
          <a:xfrm>
            <a:off x="1393288" y="1715070"/>
            <a:ext cx="3424828" cy="420530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14"/>
          </p:nvPr>
        </p:nvSpPr>
        <p:spPr>
          <a:xfrm>
            <a:off x="5048870" y="1715070"/>
            <a:ext cx="3424828" cy="420530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05437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2C1BE1D-F557-C442-9DA9-8F06AF7B7A69}" type="slidenum">
              <a:rPr lang="en-US" smtClean="0"/>
              <a:t>‹#›</a:t>
            </a:fld>
            <a:endParaRPr lang="en-US"/>
          </a:p>
        </p:txBody>
      </p:sp>
      <p:sp>
        <p:nvSpPr>
          <p:cNvPr id="20" name="Text Placeholder 19"/>
          <p:cNvSpPr>
            <a:spLocks noGrp="1"/>
          </p:cNvSpPr>
          <p:nvPr>
            <p:ph type="body" sz="quarter" idx="15"/>
          </p:nvPr>
        </p:nvSpPr>
        <p:spPr>
          <a:xfrm>
            <a:off x="1393287" y="3108325"/>
            <a:ext cx="7080413" cy="491411"/>
          </a:xfrm>
          <a:prstGeom prst="rect">
            <a:avLst/>
          </a:prstGeom>
        </p:spPr>
        <p:txBody>
          <a:bodyPr vert="horz"/>
          <a:lstStyle>
            <a:lvl1pPr marL="0" indent="0">
              <a:buNone/>
              <a:defRPr sz="2400">
                <a:solidFill>
                  <a:srgbClr val="32A4D7"/>
                </a:solidFill>
              </a:defRPr>
            </a:lvl1pPr>
          </a:lstStyle>
          <a:p>
            <a:pPr lvl="0"/>
            <a:r>
              <a:rPr lang="en-US" dirty="0" smtClean="0"/>
              <a:t>Click to edit Master text styles</a:t>
            </a:r>
            <a:endParaRPr lang="en-US" dirty="0"/>
          </a:p>
        </p:txBody>
      </p:sp>
      <p:sp>
        <p:nvSpPr>
          <p:cNvPr id="8" name="Title 1"/>
          <p:cNvSpPr>
            <a:spLocks noGrp="1"/>
          </p:cNvSpPr>
          <p:nvPr>
            <p:ph type="title"/>
          </p:nvPr>
        </p:nvSpPr>
        <p:spPr>
          <a:xfrm>
            <a:off x="1393287" y="493381"/>
            <a:ext cx="7080413"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9" name="Straight Connector 8"/>
          <p:cNvCxnSpPr/>
          <p:nvPr userDrawn="1"/>
        </p:nvCxnSpPr>
        <p:spPr>
          <a:xfrm>
            <a:off x="1393287" y="1116151"/>
            <a:ext cx="7080413"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0" name="Content Placeholder 2"/>
          <p:cNvSpPr>
            <a:spLocks noGrp="1"/>
          </p:cNvSpPr>
          <p:nvPr>
            <p:ph idx="1"/>
          </p:nvPr>
        </p:nvSpPr>
        <p:spPr>
          <a:xfrm>
            <a:off x="1393287" y="1243222"/>
            <a:ext cx="7080413" cy="168955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6"/>
          </p:nvPr>
        </p:nvSpPr>
        <p:spPr>
          <a:xfrm>
            <a:off x="1393287" y="3740092"/>
            <a:ext cx="7080413" cy="168955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26327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00005" y="273049"/>
            <a:ext cx="2771090" cy="1162051"/>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400005" y="1435104"/>
            <a:ext cx="2771090" cy="4691063"/>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a:p>
        </p:txBody>
      </p:sp>
      <p:sp>
        <p:nvSpPr>
          <p:cNvPr id="6" name="Content Placeholder 2"/>
          <p:cNvSpPr>
            <a:spLocks noGrp="1"/>
          </p:cNvSpPr>
          <p:nvPr>
            <p:ph idx="13"/>
          </p:nvPr>
        </p:nvSpPr>
        <p:spPr>
          <a:xfrm>
            <a:off x="4280632" y="273053"/>
            <a:ext cx="4207778" cy="585311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915348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9841" y="4800601"/>
            <a:ext cx="4671294" cy="566739"/>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99841" y="5367341"/>
            <a:ext cx="4671294" cy="804863"/>
          </a:xfrm>
          <a:prstGeom prst="rect">
            <a:avLst/>
          </a:prstGeom>
        </p:spPr>
        <p:txBody>
          <a:bodyPr/>
          <a:lstStyle>
            <a:lvl1pPr marL="0" indent="0">
              <a:buNone/>
              <a:defRPr sz="16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dirty="0"/>
          </a:p>
        </p:txBody>
      </p:sp>
    </p:spTree>
    <p:extLst>
      <p:ext uri="{BB962C8B-B14F-4D97-AF65-F5344CB8AC3E}">
        <p14:creationId xmlns:p14="http://schemas.microsoft.com/office/powerpoint/2010/main" val="6487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4428" y="1276701"/>
            <a:ext cx="3802965" cy="438369"/>
          </a:xfrm>
          <a:prstGeom prst="rect">
            <a:avLst/>
          </a:prstGeom>
        </p:spPr>
        <p:txBody>
          <a:bodyPr anchor="b"/>
          <a:lstStyle>
            <a:lvl1pPr marL="0" indent="0">
              <a:buNone/>
              <a:defRPr sz="20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4645026" y="1276701"/>
            <a:ext cx="3804552" cy="438369"/>
          </a:xfrm>
          <a:prstGeom prst="rect">
            <a:avLst/>
          </a:prstGeom>
        </p:spPr>
        <p:txBody>
          <a:bodyPr anchor="b"/>
          <a:lstStyle>
            <a:lvl1pPr marL="0" indent="0">
              <a:buNone/>
              <a:defRPr sz="20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9" name="Slide Number Placeholder 8"/>
          <p:cNvSpPr>
            <a:spLocks noGrp="1"/>
          </p:cNvSpPr>
          <p:nvPr>
            <p:ph type="sldNum" sz="quarter" idx="12"/>
          </p:nvPr>
        </p:nvSpPr>
        <p:spPr/>
        <p:txBody>
          <a:bodyPr/>
          <a:lstStyle/>
          <a:p>
            <a:fld id="{B2C1BE1D-F557-C442-9DA9-8F06AF7B7A69}" type="slidenum">
              <a:rPr lang="en-US" smtClean="0"/>
              <a:t>‹#›</a:t>
            </a:fld>
            <a:endParaRPr lang="en-US"/>
          </a:p>
        </p:txBody>
      </p:sp>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2" name="Content Placeholder 2"/>
          <p:cNvSpPr>
            <a:spLocks noGrp="1"/>
          </p:cNvSpPr>
          <p:nvPr>
            <p:ph idx="13"/>
          </p:nvPr>
        </p:nvSpPr>
        <p:spPr>
          <a:xfrm>
            <a:off x="694423"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4"/>
          </p:nvPr>
        </p:nvSpPr>
        <p:spPr>
          <a:xfrm>
            <a:off x="4637805" y="1715068"/>
            <a:ext cx="3802970" cy="3949398"/>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22953230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C1BE1D-F557-C442-9DA9-8F06AF7B7A69}" type="slidenum">
              <a:rPr lang="en-US" smtClean="0"/>
              <a:t>‹#›</a:t>
            </a:fld>
            <a:endParaRPr lang="en-US"/>
          </a:p>
        </p:txBody>
      </p:sp>
    </p:spTree>
    <p:extLst>
      <p:ext uri="{BB962C8B-B14F-4D97-AF65-F5344CB8AC3E}">
        <p14:creationId xmlns:p14="http://schemas.microsoft.com/office/powerpoint/2010/main" val="8412765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3"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pic>
        <p:nvPicPr>
          <p:cNvPr id="7" name="Picture 6"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8"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
        <p:nvSpPr>
          <p:cNvPr id="9"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dirty="0" smtClean="0"/>
              <a:t>Click to edit Master title style</a:t>
            </a:r>
            <a:endParaRPr lang="en-US" dirty="0"/>
          </a:p>
        </p:txBody>
      </p:sp>
      <p:sp>
        <p:nvSpPr>
          <p:cNvPr id="10"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993445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1" name="Straight Connector 10"/>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3"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4"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sp>
        <p:nvSpPr>
          <p:cNvPr id="8" name="Content Placeholder 2"/>
          <p:cNvSpPr>
            <a:spLocks noGrp="1"/>
          </p:cNvSpPr>
          <p:nvPr>
            <p:ph idx="17"/>
          </p:nvPr>
        </p:nvSpPr>
        <p:spPr>
          <a:xfrm>
            <a:off x="694425" y="1280434"/>
            <a:ext cx="7755152" cy="3872487"/>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2"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4634505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0" name="Straight Connector 9"/>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14"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5"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sp>
        <p:nvSpPr>
          <p:cNvPr id="11" name="Content Placeholder 2"/>
          <p:cNvSpPr>
            <a:spLocks noGrp="1"/>
          </p:cNvSpPr>
          <p:nvPr>
            <p:ph idx="13"/>
          </p:nvPr>
        </p:nvSpPr>
        <p:spPr>
          <a:xfrm>
            <a:off x="694423" y="1280441"/>
            <a:ext cx="3791915" cy="4027799"/>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7"/>
          </p:nvPr>
        </p:nvSpPr>
        <p:spPr>
          <a:xfrm>
            <a:off x="4659945" y="1280441"/>
            <a:ext cx="3789632" cy="4027799"/>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6"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3822857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ext Placeholder 2"/>
          <p:cNvSpPr>
            <a:spLocks noGrp="1"/>
          </p:cNvSpPr>
          <p:nvPr>
            <p:ph type="body" idx="1"/>
          </p:nvPr>
        </p:nvSpPr>
        <p:spPr>
          <a:xfrm>
            <a:off x="694428" y="1276701"/>
            <a:ext cx="3802965" cy="438369"/>
          </a:xfrm>
          <a:prstGeom prst="rect">
            <a:avLst/>
          </a:prstGeom>
        </p:spPr>
        <p:txBody>
          <a:bodyPr anchor="b"/>
          <a:lstStyle>
            <a:lvl1pPr marL="0" indent="0">
              <a:buNone/>
              <a:defRPr sz="2000" b="0" i="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4" name="Text Placeholder 4"/>
          <p:cNvSpPr>
            <a:spLocks noGrp="1"/>
          </p:cNvSpPr>
          <p:nvPr>
            <p:ph type="body" sz="quarter" idx="3"/>
          </p:nvPr>
        </p:nvSpPr>
        <p:spPr>
          <a:xfrm>
            <a:off x="4645026" y="1276701"/>
            <a:ext cx="3804552" cy="438369"/>
          </a:xfrm>
          <a:prstGeom prst="rect">
            <a:avLst/>
          </a:prstGeom>
        </p:spPr>
        <p:txBody>
          <a:bodyPr anchor="b"/>
          <a:lstStyle>
            <a:lvl1pPr marL="0" indent="0">
              <a:buNone/>
              <a:defRPr sz="2000" b="0">
                <a:solidFill>
                  <a:srgbClr val="32A4D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16"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sp>
        <p:nvSpPr>
          <p:cNvPr id="11"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7"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sp>
        <p:nvSpPr>
          <p:cNvPr id="10" name="Content Placeholder 2"/>
          <p:cNvSpPr>
            <a:spLocks noGrp="1"/>
          </p:cNvSpPr>
          <p:nvPr>
            <p:ph idx="13"/>
          </p:nvPr>
        </p:nvSpPr>
        <p:spPr>
          <a:xfrm>
            <a:off x="679495" y="1715068"/>
            <a:ext cx="3806843" cy="3584036"/>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idx="17"/>
          </p:nvPr>
        </p:nvSpPr>
        <p:spPr>
          <a:xfrm>
            <a:off x="4645026" y="1715068"/>
            <a:ext cx="3804551" cy="3584036"/>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7948661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dirty="0" smtClean="0"/>
              <a:t>Click to edit Master title style</a:t>
            </a:r>
            <a:endParaRPr lang="en-US" dirty="0"/>
          </a:p>
        </p:txBody>
      </p:sp>
      <p:cxnSp>
        <p:nvCxnSpPr>
          <p:cNvPr id="12" name="Straight Connector 11"/>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20" name="Text Placeholder 19"/>
          <p:cNvSpPr>
            <a:spLocks noGrp="1"/>
          </p:cNvSpPr>
          <p:nvPr>
            <p:ph type="body" sz="quarter" idx="15"/>
          </p:nvPr>
        </p:nvSpPr>
        <p:spPr>
          <a:xfrm>
            <a:off x="694423" y="3027697"/>
            <a:ext cx="7755154" cy="491411"/>
          </a:xfrm>
          <a:prstGeom prst="rect">
            <a:avLst/>
          </a:prstGeom>
        </p:spPr>
        <p:txBody>
          <a:bodyPr vert="horz"/>
          <a:lstStyle>
            <a:lvl1pPr marL="0" indent="0">
              <a:buNone/>
              <a:defRPr sz="2400">
                <a:solidFill>
                  <a:srgbClr val="32A4D7"/>
                </a:solidFill>
              </a:defRPr>
            </a:lvl1pPr>
          </a:lstStyle>
          <a:p>
            <a:pPr lvl="0"/>
            <a:r>
              <a:rPr lang="en-US" dirty="0" smtClean="0"/>
              <a:t>Click to edit Master text styles</a:t>
            </a:r>
            <a:endParaRPr lang="en-US" dirty="0"/>
          </a:p>
        </p:txBody>
      </p:sp>
      <p:sp>
        <p:nvSpPr>
          <p:cNvPr id="10" name="Picture Placeholder 9"/>
          <p:cNvSpPr>
            <a:spLocks noGrp="1"/>
          </p:cNvSpPr>
          <p:nvPr>
            <p:ph type="pic" sz="quarter" idx="16"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3" name="Picture Placeholder 9"/>
          <p:cNvSpPr>
            <a:spLocks noGrp="1"/>
          </p:cNvSpPr>
          <p:nvPr>
            <p:ph type="pic" sz="quarter" idx="17"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sp>
        <p:nvSpPr>
          <p:cNvPr id="15" name="Content Placeholder 2"/>
          <p:cNvSpPr>
            <a:spLocks noGrp="1"/>
          </p:cNvSpPr>
          <p:nvPr>
            <p:ph idx="18"/>
          </p:nvPr>
        </p:nvSpPr>
        <p:spPr>
          <a:xfrm>
            <a:off x="694423" y="1231085"/>
            <a:ext cx="7755154" cy="168342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19"/>
          </p:nvPr>
        </p:nvSpPr>
        <p:spPr>
          <a:xfrm>
            <a:off x="694423" y="3707046"/>
            <a:ext cx="7755154" cy="168342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6"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6545846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423" y="273049"/>
            <a:ext cx="2771090" cy="1162051"/>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94423" y="1435104"/>
            <a:ext cx="2771090" cy="3852499"/>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11"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sp>
        <p:nvSpPr>
          <p:cNvPr id="8" name="Content Placeholder 2"/>
          <p:cNvSpPr>
            <a:spLocks noGrp="1"/>
          </p:cNvSpPr>
          <p:nvPr>
            <p:ph idx="13"/>
          </p:nvPr>
        </p:nvSpPr>
        <p:spPr>
          <a:xfrm>
            <a:off x="3590899" y="273049"/>
            <a:ext cx="4532025" cy="5014554"/>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2"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8660679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9841" y="4160837"/>
            <a:ext cx="4671294" cy="566739"/>
          </a:xfrm>
          <a:prstGeom prst="rect">
            <a:avLst/>
          </a:prstGeom>
        </p:spPr>
        <p:txBody>
          <a:bodyPr anchor="b"/>
          <a:lstStyle>
            <a:lvl1pPr algn="l">
              <a:defRPr sz="2400" b="1">
                <a:solidFill>
                  <a:srgbClr val="59261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6"/>
            <a:ext cx="5486400" cy="354806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99841" y="4727575"/>
            <a:ext cx="4671294" cy="804863"/>
          </a:xfrm>
          <a:prstGeom prst="rect">
            <a:avLst/>
          </a:prstGeom>
        </p:spPr>
        <p:txBody>
          <a:bodyPr/>
          <a:lstStyle>
            <a:lvl1pPr marL="0" indent="0">
              <a:buNone/>
              <a:defRPr sz="16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8"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pic>
        <p:nvPicPr>
          <p:cNvPr id="9" name="Picture 8"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10"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4978144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Picture Placeholder 9"/>
          <p:cNvSpPr>
            <a:spLocks noGrp="1"/>
          </p:cNvSpPr>
          <p:nvPr>
            <p:ph type="pic" sz="quarter" idx="15" hasCustomPrompt="1"/>
          </p:nvPr>
        </p:nvSpPr>
        <p:spPr>
          <a:xfrm>
            <a:off x="2963442" y="5919805"/>
            <a:ext cx="2594856" cy="785539"/>
          </a:xfrm>
          <a:prstGeom prst="rect">
            <a:avLst/>
          </a:prstGeom>
        </p:spPr>
        <p:txBody>
          <a:bodyPr vert="horz"/>
          <a:lstStyle>
            <a:lvl1pPr marL="0" indent="0">
              <a:buNone/>
              <a:defRPr sz="1800" baseline="0"/>
            </a:lvl1pPr>
          </a:lstStyle>
          <a:p>
            <a:r>
              <a:rPr lang="en-US" dirty="0" smtClean="0"/>
              <a:t>PARTNER LOGO</a:t>
            </a:r>
            <a:endParaRPr lang="en-US" dirty="0"/>
          </a:p>
        </p:txBody>
      </p:sp>
      <p:sp>
        <p:nvSpPr>
          <p:cNvPr id="5" name="Picture Placeholder 9"/>
          <p:cNvSpPr>
            <a:spLocks noGrp="1"/>
          </p:cNvSpPr>
          <p:nvPr>
            <p:ph type="pic" sz="quarter" idx="16" hasCustomPrompt="1"/>
          </p:nvPr>
        </p:nvSpPr>
        <p:spPr>
          <a:xfrm>
            <a:off x="5866142" y="5919805"/>
            <a:ext cx="2594856" cy="785539"/>
          </a:xfrm>
          <a:prstGeom prst="rect">
            <a:avLst/>
          </a:prstGeom>
        </p:spPr>
        <p:txBody>
          <a:bodyPr vert="horz"/>
          <a:lstStyle>
            <a:lvl1pPr marL="0" indent="0">
              <a:buNone/>
              <a:defRPr sz="1800"/>
            </a:lvl1pPr>
          </a:lstStyle>
          <a:p>
            <a:r>
              <a:rPr lang="en-US" dirty="0" smtClean="0"/>
              <a:t>PARTNER LOGO</a:t>
            </a:r>
            <a:endParaRPr lang="en-US" dirty="0"/>
          </a:p>
        </p:txBody>
      </p:sp>
      <p:pic>
        <p:nvPicPr>
          <p:cNvPr id="6" name="Picture 5"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647" y="5899640"/>
            <a:ext cx="2239814" cy="796379"/>
          </a:xfrm>
          <a:prstGeom prst="rect">
            <a:avLst/>
          </a:prstGeom>
        </p:spPr>
      </p:pic>
      <p:sp>
        <p:nvSpPr>
          <p:cNvPr id="7"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6587631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002" y="1353835"/>
            <a:ext cx="7777996" cy="1470025"/>
          </a:xfrm>
          <a:prstGeom prst="rect">
            <a:avLst/>
          </a:prstGeom>
        </p:spPr>
        <p:txBody>
          <a:bodyPr anchor="b"/>
          <a:lstStyle>
            <a:lvl1pPr>
              <a:defRPr sz="5400" b="1" i="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90839"/>
            <a:ext cx="6400800" cy="1752600"/>
          </a:xfrm>
          <a:prstGeom prst="rect">
            <a:avLst/>
          </a:prstGeom>
        </p:spPr>
        <p:txBody>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2C1BE1D-F557-C442-9DA9-8F06AF7B7A69}" type="slidenum">
              <a:rPr lang="en-US" smtClean="0"/>
              <a:t>‹#›</a:t>
            </a:fld>
            <a:endParaRPr lang="en-US"/>
          </a:p>
        </p:txBody>
      </p:sp>
      <p:pic>
        <p:nvPicPr>
          <p:cNvPr id="5" name="Picture 4"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Tree>
    <p:extLst>
      <p:ext uri="{BB962C8B-B14F-4D97-AF65-F5344CB8AC3E}">
        <p14:creationId xmlns:p14="http://schemas.microsoft.com/office/powerpoint/2010/main" val="109069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2C1BE1D-F557-C442-9DA9-8F06AF7B7A69}" type="slidenum">
              <a:rPr lang="en-US" smtClean="0"/>
              <a:t>‹#›</a:t>
            </a:fld>
            <a:endParaRPr lang="en-US"/>
          </a:p>
        </p:txBody>
      </p:sp>
      <p:sp>
        <p:nvSpPr>
          <p:cNvPr id="11" name="Title 1"/>
          <p:cNvSpPr>
            <a:spLocks noGrp="1"/>
          </p:cNvSpPr>
          <p:nvPr>
            <p:ph type="title"/>
          </p:nvPr>
        </p:nvSpPr>
        <p:spPr>
          <a:xfrm>
            <a:off x="694423" y="493381"/>
            <a:ext cx="7755154" cy="567955"/>
          </a:xfrm>
          <a:prstGeom prst="rect">
            <a:avLst/>
          </a:prstGeom>
        </p:spPr>
        <p:txBody>
          <a:bodyPr/>
          <a:lstStyle>
            <a:lvl1pPr algn="l">
              <a:defRPr sz="2800" b="1" i="0">
                <a:solidFill>
                  <a:srgbClr val="59261D"/>
                </a:solidFill>
              </a:defRPr>
            </a:lvl1pPr>
          </a:lstStyle>
          <a:p>
            <a:r>
              <a:rPr lang="en-US" smtClean="0"/>
              <a:t>Click to edit Master title style</a:t>
            </a:r>
            <a:endParaRPr lang="en-US" dirty="0"/>
          </a:p>
        </p:txBody>
      </p:sp>
      <p:cxnSp>
        <p:nvCxnSpPr>
          <p:cNvPr id="12" name="Straight Connector 11"/>
          <p:cNvCxnSpPr/>
          <p:nvPr userDrawn="1"/>
        </p:nvCxnSpPr>
        <p:spPr>
          <a:xfrm>
            <a:off x="694423" y="1116151"/>
            <a:ext cx="7755154"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20" name="Text Placeholder 19"/>
          <p:cNvSpPr>
            <a:spLocks noGrp="1"/>
          </p:cNvSpPr>
          <p:nvPr>
            <p:ph type="body" sz="quarter" idx="15"/>
          </p:nvPr>
        </p:nvSpPr>
        <p:spPr>
          <a:xfrm>
            <a:off x="694423" y="3108325"/>
            <a:ext cx="7755154" cy="491411"/>
          </a:xfrm>
          <a:prstGeom prst="rect">
            <a:avLst/>
          </a:prstGeom>
        </p:spPr>
        <p:txBody>
          <a:bodyPr vert="horz"/>
          <a:lstStyle>
            <a:lvl1pPr marL="0" indent="0">
              <a:buNone/>
              <a:defRPr sz="2400">
                <a:solidFill>
                  <a:srgbClr val="32A4D7"/>
                </a:solidFill>
              </a:defRPr>
            </a:lvl1pPr>
          </a:lstStyle>
          <a:p>
            <a:pPr lvl="0"/>
            <a:r>
              <a:rPr lang="en-US" smtClean="0"/>
              <a:t>Edit Master text styles</a:t>
            </a:r>
          </a:p>
        </p:txBody>
      </p:sp>
      <p:sp>
        <p:nvSpPr>
          <p:cNvPr id="8" name="Content Placeholder 2"/>
          <p:cNvSpPr>
            <a:spLocks noGrp="1"/>
          </p:cNvSpPr>
          <p:nvPr>
            <p:ph idx="1"/>
          </p:nvPr>
        </p:nvSpPr>
        <p:spPr>
          <a:xfrm>
            <a:off x="694423" y="1280435"/>
            <a:ext cx="7755154" cy="1688891"/>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6"/>
          </p:nvPr>
        </p:nvSpPr>
        <p:spPr>
          <a:xfrm>
            <a:off x="694423" y="3740092"/>
            <a:ext cx="7755154" cy="1942740"/>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18757861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C1BE1D-F557-C442-9DA9-8F06AF7B7A69}" type="slidenum">
              <a:rPr lang="en-US" smtClean="0"/>
              <a:t>‹#›</a:t>
            </a:fld>
            <a:endParaRPr lang="en-US"/>
          </a:p>
        </p:txBody>
      </p:sp>
      <p:pic>
        <p:nvPicPr>
          <p:cNvPr id="3" name="Picture 2"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Tree>
    <p:extLst>
      <p:ext uri="{BB962C8B-B14F-4D97-AF65-F5344CB8AC3E}">
        <p14:creationId xmlns:p14="http://schemas.microsoft.com/office/powerpoint/2010/main" val="31812186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osf-logo-web-brown-2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02851" y="1922250"/>
            <a:ext cx="4609795" cy="1639039"/>
          </a:xfrm>
          <a:prstGeom prst="rect">
            <a:avLst/>
          </a:prstGeom>
        </p:spPr>
      </p:pic>
      <p:cxnSp>
        <p:nvCxnSpPr>
          <p:cNvPr id="7" name="Straight Connector 6"/>
          <p:cNvCxnSpPr/>
          <p:nvPr userDrawn="1"/>
        </p:nvCxnSpPr>
        <p:spPr>
          <a:xfrm>
            <a:off x="1202851" y="3905436"/>
            <a:ext cx="4609795" cy="0"/>
          </a:xfrm>
          <a:prstGeom prst="line">
            <a:avLst/>
          </a:prstGeom>
          <a:ln w="19050" cmpd="sng">
            <a:solidFill>
              <a:srgbClr val="59261D"/>
            </a:solidFill>
          </a:ln>
        </p:spPr>
        <p:style>
          <a:lnRef idx="1">
            <a:schemeClr val="dk1"/>
          </a:lnRef>
          <a:fillRef idx="0">
            <a:schemeClr val="dk1"/>
          </a:fillRef>
          <a:effectRef idx="0">
            <a:schemeClr val="dk1"/>
          </a:effectRef>
          <a:fontRef idx="minor">
            <a:schemeClr val="tx1"/>
          </a:fontRef>
        </p:style>
      </p:cxnSp>
      <p:sp>
        <p:nvSpPr>
          <p:cNvPr id="9" name="Subtitle 2"/>
          <p:cNvSpPr>
            <a:spLocks noGrp="1"/>
          </p:cNvSpPr>
          <p:nvPr>
            <p:ph type="subTitle" idx="1"/>
          </p:nvPr>
        </p:nvSpPr>
        <p:spPr>
          <a:xfrm>
            <a:off x="1202849" y="4122469"/>
            <a:ext cx="6400800" cy="1752600"/>
          </a:xfrm>
          <a:prstGeom prst="rect">
            <a:avLst/>
          </a:prstGeom>
        </p:spPr>
        <p:txBody>
          <a:bodyPr/>
          <a:lstStyle>
            <a:lvl1pPr marL="0" indent="0" algn="l">
              <a:buNone/>
              <a:defRPr sz="32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5009897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415729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423" y="273049"/>
            <a:ext cx="2771090" cy="1162051"/>
          </a:xfrm>
          <a:prstGeom prst="rect">
            <a:avLst/>
          </a:prstGeom>
        </p:spPr>
        <p:txBody>
          <a:bodyPr anchor="b"/>
          <a:lstStyle>
            <a:lvl1pPr algn="l">
              <a:defRPr sz="2400" b="1">
                <a:solidFill>
                  <a:srgbClr val="59261D"/>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94423" y="1435105"/>
            <a:ext cx="2771090" cy="4476138"/>
          </a:xfrm>
          <a:prstGeom prst="rect">
            <a:avLst/>
          </a:prstGeom>
        </p:spPr>
        <p:txBody>
          <a:bodyPr/>
          <a:lstStyle>
            <a:lvl1pPr marL="0" indent="0">
              <a:buNone/>
              <a:defRPr sz="2400">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a:p>
        </p:txBody>
      </p:sp>
      <p:sp>
        <p:nvSpPr>
          <p:cNvPr id="6" name="Content Placeholder 2"/>
          <p:cNvSpPr>
            <a:spLocks noGrp="1"/>
          </p:cNvSpPr>
          <p:nvPr>
            <p:ph idx="1"/>
          </p:nvPr>
        </p:nvSpPr>
        <p:spPr>
          <a:xfrm>
            <a:off x="3636585" y="273049"/>
            <a:ext cx="4175676" cy="5638193"/>
          </a:xfrm>
          <a:prstGeom prst="rect">
            <a:avLst/>
          </a:prstGeom>
        </p:spPr>
        <p:txBody>
          <a:bodyPr/>
          <a:lstStyle>
            <a:lvl1pPr>
              <a:defRPr sz="2000">
                <a:solidFill>
                  <a:srgbClr val="59261D"/>
                </a:solidFill>
              </a:defRPr>
            </a:lvl1pPr>
            <a:lvl2pPr>
              <a:defRPr sz="2000">
                <a:solidFill>
                  <a:srgbClr val="59261D"/>
                </a:solidFill>
              </a:defRPr>
            </a:lvl2pPr>
            <a:lvl3pPr marL="1143000" indent="-228600">
              <a:buFont typeface="Courier New"/>
              <a:buChar char="o"/>
              <a:defRPr sz="1600">
                <a:solidFill>
                  <a:srgbClr val="59261D"/>
                </a:solidFill>
              </a:defRPr>
            </a:lvl3pPr>
            <a:lvl4pPr>
              <a:defRPr sz="1600">
                <a:solidFill>
                  <a:srgbClr val="59261D"/>
                </a:solidFill>
              </a:defRPr>
            </a:lvl4pPr>
            <a:lvl5pPr>
              <a:defRPr sz="1600">
                <a:solidFill>
                  <a:srgbClr val="59261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322016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8978" y="4800601"/>
            <a:ext cx="4653020" cy="566739"/>
          </a:xfrm>
          <a:prstGeom prst="rect">
            <a:avLst/>
          </a:prstGeom>
        </p:spPr>
        <p:txBody>
          <a:bodyPr anchor="b"/>
          <a:lstStyle>
            <a:lvl1pPr algn="l">
              <a:defRPr sz="2400" b="1">
                <a:solidFill>
                  <a:srgbClr val="59261D"/>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08978" y="5367341"/>
            <a:ext cx="4653020" cy="804863"/>
          </a:xfrm>
          <a:prstGeom prst="rect">
            <a:avLst/>
          </a:prstGeom>
        </p:spPr>
        <p:txBody>
          <a:bodyPr/>
          <a:lstStyle>
            <a:lvl1pPr marL="0" indent="0">
              <a:buNone/>
              <a:defRPr sz="1600" b="0" i="1">
                <a:solidFill>
                  <a:srgbClr val="5926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B2C1BE1D-F557-C442-9DA9-8F06AF7B7A69}" type="slidenum">
              <a:rPr lang="en-US" smtClean="0"/>
              <a:t>‹#›</a:t>
            </a:fld>
            <a:endParaRPr lang="en-US"/>
          </a:p>
        </p:txBody>
      </p:sp>
      <p:pic>
        <p:nvPicPr>
          <p:cNvPr id="6" name="Picture 5"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319512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C1BE1D-F557-C442-9DA9-8F06AF7B7A69}" type="slidenum">
              <a:rPr lang="en-US" smtClean="0"/>
              <a:t>‹#›</a:t>
            </a:fld>
            <a:endParaRPr lang="en-US"/>
          </a:p>
        </p:txBody>
      </p:sp>
      <p:pic>
        <p:nvPicPr>
          <p:cNvPr id="3" name="Picture 2"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667" y="6026462"/>
            <a:ext cx="1805844" cy="642681"/>
          </a:xfrm>
          <a:prstGeom prst="rect">
            <a:avLst/>
          </a:prstGeom>
        </p:spPr>
      </p:pic>
    </p:spTree>
    <p:extLst>
      <p:ext uri="{BB962C8B-B14F-4D97-AF65-F5344CB8AC3E}">
        <p14:creationId xmlns:p14="http://schemas.microsoft.com/office/powerpoint/2010/main" val="62962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descr="osf-log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10" y="6026462"/>
            <a:ext cx="1805844" cy="642681"/>
          </a:xfrm>
          <a:prstGeom prst="rect">
            <a:avLst/>
          </a:prstGeom>
        </p:spPr>
      </p:pic>
      <p:sp>
        <p:nvSpPr>
          <p:cNvPr id="7"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
        <p:nvSpPr>
          <p:cNvPr id="8" name="Title 1"/>
          <p:cNvSpPr>
            <a:spLocks noGrp="1"/>
          </p:cNvSpPr>
          <p:nvPr>
            <p:ph type="ctrTitle"/>
          </p:nvPr>
        </p:nvSpPr>
        <p:spPr>
          <a:xfrm>
            <a:off x="683002" y="1353835"/>
            <a:ext cx="7777996" cy="1470025"/>
          </a:xfrm>
          <a:prstGeom prst="rect">
            <a:avLst/>
          </a:prstGeom>
        </p:spPr>
        <p:txBody>
          <a:bodyPr anchor="b"/>
          <a:lstStyle>
            <a:lvl1pPr>
              <a:defRPr sz="5400" b="1" i="0">
                <a:solidFill>
                  <a:srgbClr val="59261D"/>
                </a:solidFil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820059" y="2990839"/>
            <a:ext cx="7503882" cy="1752600"/>
          </a:xfrm>
          <a:prstGeom prst="rect">
            <a:avLst/>
          </a:prstGeom>
        </p:spPr>
        <p:txBody>
          <a:bodyPr/>
          <a:lstStyle>
            <a:lvl1pPr marL="0" indent="0" algn="ctr">
              <a:buNone/>
              <a:defRPr sz="3600">
                <a:solidFill>
                  <a:srgbClr val="5926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5676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4.png"/><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10" Type="http://schemas.openxmlformats.org/officeDocument/2006/relationships/image" Target="../media/image4.png"/><Relationship Id="rId4" Type="http://schemas.openxmlformats.org/officeDocument/2006/relationships/slideLayout" Target="../slideLayouts/slideLayout3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10" Type="http://schemas.openxmlformats.org/officeDocument/2006/relationships/image" Target="../media/image5.png"/><Relationship Id="rId4" Type="http://schemas.openxmlformats.org/officeDocument/2006/relationships/slideLayout" Target="../slideLayouts/slideLayout44.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image" Target="../media/image6.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52.xml"/><Relationship Id="rId1" Type="http://schemas.openxmlformats.org/officeDocument/2006/relationships/slideLayout" Target="../slideLayouts/slideLayout51.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blue-purple-frame-bottom-2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138" y="4580111"/>
            <a:ext cx="9171411" cy="2298453"/>
          </a:xfrm>
          <a:prstGeom prst="rect">
            <a:avLst/>
          </a:prstGeom>
        </p:spPr>
      </p:pic>
      <p:sp>
        <p:nvSpPr>
          <p:cNvPr id="6" name="Slide Number Placeholder 5"/>
          <p:cNvSpPr>
            <a:spLocks noGrp="1"/>
          </p:cNvSpPr>
          <p:nvPr>
            <p:ph type="sldNum" sz="quarter" idx="4"/>
          </p:nvPr>
        </p:nvSpPr>
        <p:spPr>
          <a:xfrm>
            <a:off x="58485" y="6423196"/>
            <a:ext cx="508017"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077210165"/>
      </p:ext>
    </p:extLst>
  </p:cSld>
  <p:clrMap bg1="lt1" tx1="dk1" bg2="lt2" tx2="dk2" accent1="accent1" accent2="accent2" accent3="accent3" accent4="accent4" accent5="accent5" accent6="accent6" hlink="hlink" folHlink="folHlink"/>
  <p:sldLayoutIdLst>
    <p:sldLayoutId id="2147483733" r:id="rId1"/>
    <p:sldLayoutId id="2147483650" r:id="rId2"/>
    <p:sldLayoutId id="2147483652" r:id="rId3"/>
    <p:sldLayoutId id="2147483653" r:id="rId4"/>
    <p:sldLayoutId id="2147483654" r:id="rId5"/>
    <p:sldLayoutId id="2147483656" r:id="rId6"/>
    <p:sldLayoutId id="2147483657" r:id="rId7"/>
    <p:sldLayoutId id="2147483655"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lue-purple-frame-bottom-2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flipH="1">
            <a:off x="-9138" y="4580111"/>
            <a:ext cx="9171411" cy="2298453"/>
          </a:xfrm>
          <a:prstGeom prst="rect">
            <a:avLst/>
          </a:prstGeom>
        </p:spPr>
      </p:pic>
      <p:sp>
        <p:nvSpPr>
          <p:cNvPr id="7"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195175870"/>
      </p:ext>
    </p:extLst>
  </p:cSld>
  <p:clrMap bg1="lt1" tx1="dk1" bg2="lt2" tx2="dk2" accent1="accent1" accent2="accent2" accent3="accent3" accent4="accent4" accent5="accent5" accent6="accent6" hlink="hlink" folHlink="folHlink"/>
  <p:sldLayoutIdLst>
    <p:sldLayoutId id="2147483736" r:id="rId1"/>
    <p:sldLayoutId id="2147483717" r:id="rId2"/>
    <p:sldLayoutId id="2147483718" r:id="rId3"/>
    <p:sldLayoutId id="2147483719" r:id="rId4"/>
    <p:sldLayoutId id="2147483720" r:id="rId5"/>
    <p:sldLayoutId id="2147483721" r:id="rId6"/>
    <p:sldLayoutId id="2147483722" r:id="rId7"/>
    <p:sldLayoutId id="2147483723"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25300691"/>
      </p:ext>
    </p:extLst>
  </p:cSld>
  <p:clrMap bg1="lt1" tx1="dk1" bg2="lt2" tx2="dk2" accent1="accent1" accent2="accent2" accent3="accent3" accent4="accent4" accent5="accent5" accent6="accent6" hlink="hlink" folHlink="folHlink"/>
  <p:sldLayoutIdLst>
    <p:sldLayoutId id="2147483737" r:id="rId1"/>
    <p:sldLayoutId id="2147483726" r:id="rId2"/>
    <p:sldLayoutId id="2147483727" r:id="rId3"/>
    <p:sldLayoutId id="2147483728" r:id="rId4"/>
    <p:sldLayoutId id="2147483729" r:id="rId5"/>
    <p:sldLayoutId id="2147483730" r:id="rId6"/>
    <p:sldLayoutId id="2147483731" r:id="rId7"/>
    <p:sldLayoutId id="2147483732"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lue-purple-frame-side-2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290302" y="-18272"/>
            <a:ext cx="2319563" cy="6891390"/>
          </a:xfrm>
          <a:prstGeom prst="rect">
            <a:avLst/>
          </a:prstGeom>
        </p:spPr>
      </p:pic>
      <p:sp>
        <p:nvSpPr>
          <p:cNvPr id="4" name="Slide Number Placeholder 5"/>
          <p:cNvSpPr>
            <a:spLocks noGrp="1"/>
          </p:cNvSpPr>
          <p:nvPr>
            <p:ph type="sldNum" sz="quarter" idx="4"/>
          </p:nvPr>
        </p:nvSpPr>
        <p:spPr>
          <a:xfrm>
            <a:off x="8676046" y="6423196"/>
            <a:ext cx="524255" cy="365125"/>
          </a:xfrm>
          <a:prstGeom prst="rect">
            <a:avLst/>
          </a:prstGeom>
        </p:spPr>
        <p:txBody>
          <a:bodyPr vert="horz" lIns="91440" tIns="45720" rIns="91440" bIns="45720" rtlCol="0" anchor="ctr"/>
          <a:lstStyle>
            <a:lvl1pPr algn="ctr">
              <a:defRPr sz="11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04741172"/>
      </p:ext>
    </p:extLst>
  </p:cSld>
  <p:clrMap bg1="lt1" tx1="dk1" bg2="lt2" tx2="dk2" accent1="accent1" accent2="accent2" accent3="accent3" accent4="accent4" accent5="accent5" accent6="accent6" hlink="hlink" folHlink="folHlink"/>
  <p:sldLayoutIdLst>
    <p:sldLayoutId id="2147483739" r:id="rId1"/>
    <p:sldLayoutId id="2147483669" r:id="rId2"/>
    <p:sldLayoutId id="2147483670" r:id="rId3"/>
    <p:sldLayoutId id="2147483671" r:id="rId4"/>
    <p:sldLayoutId id="2147483672" r:id="rId5"/>
    <p:sldLayoutId id="2147483673" r:id="rId6"/>
    <p:sldLayoutId id="2147483674" r:id="rId7"/>
    <p:sldLayoutId id="2147483675"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lue-purple-frame-side-2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flipH="1">
            <a:off x="-453788" y="-18272"/>
            <a:ext cx="2319563" cy="6891390"/>
          </a:xfrm>
          <a:prstGeom prst="rect">
            <a:avLst/>
          </a:prstGeom>
        </p:spPr>
      </p:pic>
      <p:sp>
        <p:nvSpPr>
          <p:cNvPr id="6" name="Slide Number Placeholder 5"/>
          <p:cNvSpPr>
            <a:spLocks noGrp="1"/>
          </p:cNvSpPr>
          <p:nvPr>
            <p:ph type="sldNum" sz="quarter" idx="4"/>
          </p:nvPr>
        </p:nvSpPr>
        <p:spPr>
          <a:xfrm>
            <a:off x="-2816" y="6413592"/>
            <a:ext cx="526443" cy="365125"/>
          </a:xfrm>
          <a:prstGeom prst="rect">
            <a:avLst/>
          </a:prstGeom>
        </p:spPr>
        <p:txBody>
          <a:bodyPr vert="horz" lIns="91440" tIns="45720" rIns="91440" bIns="45720" rtlCol="0" anchor="ctr"/>
          <a:lstStyle>
            <a:lvl1pPr algn="ctr">
              <a:defRPr sz="12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1536655238"/>
      </p:ext>
    </p:extLst>
  </p:cSld>
  <p:clrMap bg1="lt1" tx1="dk1" bg2="lt2" tx2="dk2" accent1="accent1" accent2="accent2" accent3="accent3" accent4="accent4" accent5="accent5" accent6="accent6" hlink="hlink" folHlink="folHlink"/>
  <p:sldLayoutIdLst>
    <p:sldLayoutId id="2147483741" r:id="rId1"/>
    <p:sldLayoutId id="2147483678" r:id="rId2"/>
    <p:sldLayoutId id="2147483679" r:id="rId3"/>
    <p:sldLayoutId id="2147483680" r:id="rId4"/>
    <p:sldLayoutId id="2147483681" r:id="rId5"/>
    <p:sldLayoutId id="2147483682" r:id="rId6"/>
    <p:sldLayoutId id="2147483683" r:id="rId7"/>
    <p:sldLayoutId id="2147483684"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lue-purple-frame-middle-2x.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7412" y="4204813"/>
            <a:ext cx="9191571" cy="1594044"/>
          </a:xfrm>
          <a:prstGeom prst="rect">
            <a:avLst/>
          </a:prstGeom>
        </p:spPr>
      </p:pic>
      <p:sp>
        <p:nvSpPr>
          <p:cNvPr id="5"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3973143631"/>
      </p:ext>
    </p:extLst>
  </p:cSld>
  <p:clrMap bg1="lt1" tx1="dk1" bg2="lt2" tx2="dk2" accent1="accent1" accent2="accent2" accent3="accent3" accent4="accent4" accent5="accent5" accent6="accent6" hlink="hlink" folHlink="folHlink"/>
  <p:sldLayoutIdLst>
    <p:sldLayoutId id="2147483743" r:id="rId1"/>
    <p:sldLayoutId id="2147483687" r:id="rId2"/>
    <p:sldLayoutId id="2147483688" r:id="rId3"/>
    <p:sldLayoutId id="2147483689" r:id="rId4"/>
    <p:sldLayoutId id="2147483690" r:id="rId5"/>
    <p:sldLayoutId id="2147483691" r:id="rId6"/>
    <p:sldLayoutId id="2147483692" r:id="rId7"/>
    <p:sldLayoutId id="2147483693"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lue-purple-frame-full-2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381" y="-56536"/>
            <a:ext cx="9294762" cy="6971072"/>
          </a:xfrm>
          <a:prstGeom prst="rect">
            <a:avLst/>
          </a:prstGeom>
        </p:spPr>
      </p:pic>
      <p:sp>
        <p:nvSpPr>
          <p:cNvPr id="6" name="Slide Number Placeholder 5"/>
          <p:cNvSpPr>
            <a:spLocks noGrp="1"/>
          </p:cNvSpPr>
          <p:nvPr>
            <p:ph type="sldNum" sz="quarter" idx="4"/>
          </p:nvPr>
        </p:nvSpPr>
        <p:spPr>
          <a:xfrm>
            <a:off x="8561507" y="6423196"/>
            <a:ext cx="555082" cy="365125"/>
          </a:xfrm>
          <a:prstGeom prst="rect">
            <a:avLst/>
          </a:prstGeom>
        </p:spPr>
        <p:txBody>
          <a:bodyPr vert="horz" lIns="91440" tIns="45720" rIns="91440" bIns="45720" rtlCol="0" anchor="ctr"/>
          <a:lstStyle>
            <a:lvl1pPr algn="ctr">
              <a:defRPr sz="1200">
                <a:solidFill>
                  <a:schemeClr val="bg1"/>
                </a:solidFill>
              </a:defRPr>
            </a:lvl1pPr>
          </a:lstStyle>
          <a:p>
            <a:fld id="{B2C1BE1D-F557-C442-9DA9-8F06AF7B7A69}" type="slidenum">
              <a:rPr lang="en-US" smtClean="0"/>
              <a:pPr/>
              <a:t>‹#›</a:t>
            </a:fld>
            <a:endParaRPr lang="en-US" dirty="0"/>
          </a:p>
        </p:txBody>
      </p:sp>
    </p:spTree>
    <p:extLst>
      <p:ext uri="{BB962C8B-B14F-4D97-AF65-F5344CB8AC3E}">
        <p14:creationId xmlns:p14="http://schemas.microsoft.com/office/powerpoint/2010/main" val="2148359277"/>
      </p:ext>
    </p:extLst>
  </p:cSld>
  <p:clrMap bg1="lt1" tx1="dk1" bg2="lt2" tx2="dk2" accent1="accent1" accent2="accent2" accent3="accent3" accent4="accent4" accent5="accent5" accent6="accent6" hlink="hlink" folHlink="folHlink"/>
  <p:sldLayoutIdLst>
    <p:sldLayoutId id="2147483745" r:id="rId1"/>
    <p:sldLayoutId id="214748370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534095" y="6423196"/>
            <a:ext cx="582494" cy="365125"/>
          </a:xfrm>
          <a:prstGeom prst="rect">
            <a:avLst/>
          </a:prstGeom>
        </p:spPr>
        <p:txBody>
          <a:bodyPr vert="horz" lIns="91440" tIns="45720" rIns="91440" bIns="45720" rtlCol="0" anchor="ctr"/>
          <a:lstStyle>
            <a:lvl1pPr algn="ctr">
              <a:defRPr sz="1100">
                <a:solidFill>
                  <a:srgbClr val="59261D"/>
                </a:solidFill>
              </a:defRPr>
            </a:lvl1pPr>
          </a:lstStyle>
          <a:p>
            <a:fld id="{B2C1BE1D-F557-C442-9DA9-8F06AF7B7A69}" type="slidenum">
              <a:rPr lang="en-US" smtClean="0"/>
              <a:pPr/>
              <a:t>‹#›</a:t>
            </a:fld>
            <a:endParaRPr lang="en-US" dirty="0"/>
          </a:p>
        </p:txBody>
      </p:sp>
      <p:pic>
        <p:nvPicPr>
          <p:cNvPr id="4" name="Picture 3" descr="blue-purple-frame-top-2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38" y="0"/>
            <a:ext cx="9171411" cy="1567379"/>
          </a:xfrm>
          <a:prstGeom prst="rect">
            <a:avLst/>
          </a:prstGeom>
        </p:spPr>
      </p:pic>
    </p:spTree>
    <p:extLst>
      <p:ext uri="{BB962C8B-B14F-4D97-AF65-F5344CB8AC3E}">
        <p14:creationId xmlns:p14="http://schemas.microsoft.com/office/powerpoint/2010/main" val="2286945699"/>
      </p:ext>
    </p:extLst>
  </p:cSld>
  <p:clrMap bg1="lt1" tx1="dk1" bg2="lt2" tx2="dk2" accent1="accent1" accent2="accent2" accent3="accent3" accent4="accent4" accent5="accent5" accent6="accent6" hlink="hlink" folHlink="folHlink"/>
  <p:sldLayoutIdLst>
    <p:sldLayoutId id="2147483704" r:id="rId1"/>
    <p:sldLayoutId id="2147483705"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DBDD-8CB7-47B0-B2DF-034C81C08A70}"/>
              </a:ext>
            </a:extLst>
          </p:cNvPr>
          <p:cNvSpPr>
            <a:spLocks noGrp="1"/>
          </p:cNvSpPr>
          <p:nvPr>
            <p:ph type="ctrTitle"/>
          </p:nvPr>
        </p:nvSpPr>
        <p:spPr>
          <a:xfrm>
            <a:off x="358485" y="1213659"/>
            <a:ext cx="7763049" cy="1612668"/>
          </a:xfrm>
        </p:spPr>
        <p:txBody>
          <a:bodyPr anchor="b">
            <a:normAutofit/>
          </a:bodyPr>
          <a:lstStyle/>
          <a:p>
            <a:r>
              <a:rPr lang="en-US" sz="3600" dirty="0"/>
              <a:t>Stay-At-Home Pathway</a:t>
            </a:r>
          </a:p>
        </p:txBody>
      </p:sp>
      <p:sp>
        <p:nvSpPr>
          <p:cNvPr id="3" name="Subtitle 2">
            <a:extLst>
              <a:ext uri="{FF2B5EF4-FFF2-40B4-BE49-F238E27FC236}">
                <a16:creationId xmlns:a16="http://schemas.microsoft.com/office/drawing/2014/main" id="{7145AA77-E1B6-47C7-ABBB-BB20D29E34C8}"/>
              </a:ext>
            </a:extLst>
          </p:cNvPr>
          <p:cNvSpPr>
            <a:spLocks noGrp="1"/>
          </p:cNvSpPr>
          <p:nvPr>
            <p:ph type="subTitle" idx="1"/>
          </p:nvPr>
        </p:nvSpPr>
        <p:spPr>
          <a:xfrm>
            <a:off x="358486" y="4511942"/>
            <a:ext cx="3017519" cy="906106"/>
          </a:xfrm>
        </p:spPr>
        <p:txBody>
          <a:bodyPr>
            <a:normAutofit/>
          </a:bodyPr>
          <a:lstStyle/>
          <a:p>
            <a:r>
              <a:rPr lang="en-US" sz="1500" dirty="0"/>
              <a:t>OSF Saint James EMS</a:t>
            </a:r>
            <a:endParaRPr lang="en-US" sz="1500" dirty="0"/>
          </a:p>
          <a:p>
            <a:r>
              <a:rPr lang="en-US" sz="1500" dirty="0"/>
              <a:t>2020</a:t>
            </a:r>
          </a:p>
        </p:txBody>
      </p:sp>
    </p:spTree>
    <p:extLst>
      <p:ext uri="{BB962C8B-B14F-4D97-AF65-F5344CB8AC3E}">
        <p14:creationId xmlns:p14="http://schemas.microsoft.com/office/powerpoint/2010/main" val="3939392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87EA-E476-40A0-8FEC-218139CA8EE0}"/>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0E988C63-5D53-4A8D-A2C5-977D9D57155A}"/>
              </a:ext>
            </a:extLst>
          </p:cNvPr>
          <p:cNvSpPr>
            <a:spLocks noGrp="1"/>
          </p:cNvSpPr>
          <p:nvPr>
            <p:ph idx="1"/>
          </p:nvPr>
        </p:nvSpPr>
        <p:spPr>
          <a:xfrm>
            <a:off x="836676" y="1213658"/>
            <a:ext cx="7626096" cy="4021073"/>
          </a:xfrm>
        </p:spPr>
        <p:txBody>
          <a:bodyPr>
            <a:normAutofit/>
          </a:bodyPr>
          <a:lstStyle/>
          <a:p>
            <a:r>
              <a:rPr lang="en-US" dirty="0"/>
              <a:t>Can we use this on any patient?</a:t>
            </a:r>
          </a:p>
          <a:p>
            <a:pPr lvl="1"/>
            <a:r>
              <a:rPr lang="en-US" dirty="0"/>
              <a:t>No just patients with pandemic related symptoms</a:t>
            </a:r>
          </a:p>
          <a:p>
            <a:r>
              <a:rPr lang="en-US" dirty="0"/>
              <a:t>When can we start using this?</a:t>
            </a:r>
          </a:p>
          <a:p>
            <a:pPr lvl="1"/>
            <a:r>
              <a:rPr lang="en-US" dirty="0"/>
              <a:t>This will only be used with the EMS System goes to </a:t>
            </a:r>
            <a:r>
              <a:rPr lang="en-US" dirty="0" smtClean="0"/>
              <a:t>Level 2 &amp; 3 of </a:t>
            </a:r>
            <a:r>
              <a:rPr lang="en-US" dirty="0"/>
              <a:t>our </a:t>
            </a:r>
            <a:r>
              <a:rPr lang="en-US" dirty="0" smtClean="0"/>
              <a:t>Protocol 36. </a:t>
            </a:r>
            <a:r>
              <a:rPr lang="en-US" dirty="0"/>
              <a:t>You can not use this until </a:t>
            </a:r>
            <a:r>
              <a:rPr lang="en-US" dirty="0" smtClean="0"/>
              <a:t>level 2 or 3 is </a:t>
            </a:r>
            <a:r>
              <a:rPr lang="en-US" dirty="0"/>
              <a:t>implemented</a:t>
            </a:r>
          </a:p>
          <a:p>
            <a:r>
              <a:rPr lang="en-US" dirty="0"/>
              <a:t>What do I need to document</a:t>
            </a:r>
          </a:p>
          <a:p>
            <a:pPr lvl="1"/>
            <a:r>
              <a:rPr lang="en-US" dirty="0"/>
              <a:t>You will document just like you do for any refusal. </a:t>
            </a:r>
          </a:p>
        </p:txBody>
      </p:sp>
    </p:spTree>
    <p:extLst>
      <p:ext uri="{BB962C8B-B14F-4D97-AF65-F5344CB8AC3E}">
        <p14:creationId xmlns:p14="http://schemas.microsoft.com/office/powerpoint/2010/main" val="2154169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D30-487F-4E62-A3DE-A1F73EE84818}"/>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D43DC75E-C45B-48BD-B677-92AD11EAB628}"/>
              </a:ext>
            </a:extLst>
          </p:cNvPr>
          <p:cNvSpPr>
            <a:spLocks noGrp="1"/>
          </p:cNvSpPr>
          <p:nvPr>
            <p:ph idx="1"/>
          </p:nvPr>
        </p:nvSpPr>
        <p:spPr/>
        <p:txBody>
          <a:bodyPr/>
          <a:lstStyle/>
          <a:p>
            <a:r>
              <a:rPr lang="en-US" dirty="0"/>
              <a:t>The purpose of this policy is to reduce transports during pandemic level events</a:t>
            </a:r>
          </a:p>
          <a:p>
            <a:r>
              <a:rPr lang="en-US" dirty="0"/>
              <a:t>This policy </a:t>
            </a:r>
            <a:r>
              <a:rPr lang="en-US" b="1" u="sng" dirty="0"/>
              <a:t>is only enacted </a:t>
            </a:r>
            <a:r>
              <a:rPr lang="en-US" dirty="0"/>
              <a:t>by the EMS system when deemed necessary</a:t>
            </a:r>
          </a:p>
          <a:p>
            <a:r>
              <a:rPr lang="en-US" dirty="0"/>
              <a:t>This only applies to pandemic related calls</a:t>
            </a:r>
          </a:p>
          <a:p>
            <a:pPr lvl="1"/>
            <a:r>
              <a:rPr lang="en-US" dirty="0"/>
              <a:t>(</a:t>
            </a:r>
            <a:r>
              <a:rPr lang="en-US" dirty="0" err="1"/>
              <a:t>i.e</a:t>
            </a:r>
            <a:r>
              <a:rPr lang="en-US" dirty="0"/>
              <a:t> this would NOT apply to cardiac events, psych evals, </a:t>
            </a:r>
            <a:r>
              <a:rPr lang="en-US" dirty="0" err="1"/>
              <a:t>adominal</a:t>
            </a:r>
            <a:r>
              <a:rPr lang="en-US" dirty="0"/>
              <a:t> pain, </a:t>
            </a:r>
            <a:r>
              <a:rPr lang="en-US" dirty="0" err="1"/>
              <a:t>ect</a:t>
            </a:r>
            <a:r>
              <a:rPr lang="en-US" dirty="0"/>
              <a:t>.)</a:t>
            </a:r>
          </a:p>
        </p:txBody>
      </p:sp>
    </p:spTree>
    <p:extLst>
      <p:ext uri="{BB962C8B-B14F-4D97-AF65-F5344CB8AC3E}">
        <p14:creationId xmlns:p14="http://schemas.microsoft.com/office/powerpoint/2010/main" val="79229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D8AA1-D77C-4D97-9F1C-F14B3844BB2D}"/>
              </a:ext>
            </a:extLst>
          </p:cNvPr>
          <p:cNvSpPr>
            <a:spLocks noGrp="1"/>
          </p:cNvSpPr>
          <p:nvPr>
            <p:ph type="title"/>
          </p:nvPr>
        </p:nvSpPr>
        <p:spPr/>
        <p:txBody>
          <a:bodyPr/>
          <a:lstStyle/>
          <a:p>
            <a:r>
              <a:rPr lang="en-US" dirty="0"/>
              <a:t>Application	</a:t>
            </a:r>
          </a:p>
        </p:txBody>
      </p:sp>
      <p:sp>
        <p:nvSpPr>
          <p:cNvPr id="3" name="Content Placeholder 2">
            <a:extLst>
              <a:ext uri="{FF2B5EF4-FFF2-40B4-BE49-F238E27FC236}">
                <a16:creationId xmlns:a16="http://schemas.microsoft.com/office/drawing/2014/main" id="{BCD34C9B-136D-4047-A62A-AA5ECB3B5E49}"/>
              </a:ext>
            </a:extLst>
          </p:cNvPr>
          <p:cNvSpPr>
            <a:spLocks noGrp="1"/>
          </p:cNvSpPr>
          <p:nvPr>
            <p:ph idx="1"/>
          </p:nvPr>
        </p:nvSpPr>
        <p:spPr/>
        <p:txBody>
          <a:bodyPr/>
          <a:lstStyle/>
          <a:p>
            <a:r>
              <a:rPr lang="en-US" dirty="0"/>
              <a:t>When the EMS System enacts </a:t>
            </a:r>
            <a:r>
              <a:rPr lang="en-US" dirty="0" smtClean="0"/>
              <a:t>Level 2 &amp;3 of </a:t>
            </a:r>
            <a:r>
              <a:rPr lang="en-US" dirty="0"/>
              <a:t>the System Pandemic Plan </a:t>
            </a:r>
          </a:p>
          <a:p>
            <a:r>
              <a:rPr lang="en-US" dirty="0"/>
              <a:t>Only can be used by BLS or higher providers/units. NOT for EMR</a:t>
            </a:r>
          </a:p>
          <a:p>
            <a:r>
              <a:rPr lang="en-US" dirty="0"/>
              <a:t>Refusals will be QA for appropriate use</a:t>
            </a:r>
          </a:p>
          <a:p>
            <a:r>
              <a:rPr lang="en-US" dirty="0"/>
              <a:t>May only be used for pandemic related calls</a:t>
            </a:r>
          </a:p>
        </p:txBody>
      </p:sp>
    </p:spTree>
    <p:extLst>
      <p:ext uri="{BB962C8B-B14F-4D97-AF65-F5344CB8AC3E}">
        <p14:creationId xmlns:p14="http://schemas.microsoft.com/office/powerpoint/2010/main" val="3085107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E4AE2-041E-4BB3-9C48-65A29194E4D6}"/>
              </a:ext>
            </a:extLst>
          </p:cNvPr>
          <p:cNvSpPr>
            <a:spLocks noGrp="1"/>
          </p:cNvSpPr>
          <p:nvPr>
            <p:ph type="title"/>
          </p:nvPr>
        </p:nvSpPr>
        <p:spPr/>
        <p:txBody>
          <a:bodyPr/>
          <a:lstStyle/>
          <a:p>
            <a:r>
              <a:rPr lang="en-US" dirty="0"/>
              <a:t>Policy	</a:t>
            </a:r>
          </a:p>
        </p:txBody>
      </p:sp>
      <p:sp>
        <p:nvSpPr>
          <p:cNvPr id="3" name="Content Placeholder 2">
            <a:extLst>
              <a:ext uri="{FF2B5EF4-FFF2-40B4-BE49-F238E27FC236}">
                <a16:creationId xmlns:a16="http://schemas.microsoft.com/office/drawing/2014/main" id="{079E1665-5F6B-479E-89D6-CF4B74431BEB}"/>
              </a:ext>
            </a:extLst>
          </p:cNvPr>
          <p:cNvSpPr>
            <a:spLocks noGrp="1"/>
          </p:cNvSpPr>
          <p:nvPr>
            <p:ph idx="1"/>
          </p:nvPr>
        </p:nvSpPr>
        <p:spPr/>
        <p:txBody>
          <a:bodyPr/>
          <a:lstStyle/>
          <a:p>
            <a:r>
              <a:rPr lang="en-US" dirty="0"/>
              <a:t>If you are dispatched for a person with pandemic related symptoms, and the patient meets </a:t>
            </a:r>
            <a:r>
              <a:rPr lang="en-US" dirty="0" smtClean="0"/>
              <a:t>stay at home criteria, </a:t>
            </a:r>
            <a:r>
              <a:rPr lang="en-US" dirty="0"/>
              <a:t>you may suggest the patient stay at home</a:t>
            </a:r>
          </a:p>
          <a:p>
            <a:r>
              <a:rPr lang="en-US" dirty="0"/>
              <a:t>Patient must meet </a:t>
            </a:r>
            <a:r>
              <a:rPr lang="en-US" dirty="0"/>
              <a:t>stay at home criteria</a:t>
            </a:r>
            <a:endParaRPr lang="en-US" dirty="0"/>
          </a:p>
          <a:p>
            <a:r>
              <a:rPr lang="en-US" dirty="0"/>
              <a:t>Patient must be agreeable to staying at home</a:t>
            </a:r>
          </a:p>
        </p:txBody>
      </p:sp>
    </p:spTree>
    <p:extLst>
      <p:ext uri="{BB962C8B-B14F-4D97-AF65-F5344CB8AC3E}">
        <p14:creationId xmlns:p14="http://schemas.microsoft.com/office/powerpoint/2010/main" val="926058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2A01-1AE2-4096-803E-ED9656837A73}"/>
              </a:ext>
            </a:extLst>
          </p:cNvPr>
          <p:cNvSpPr>
            <a:spLocks noGrp="1"/>
          </p:cNvSpPr>
          <p:nvPr>
            <p:ph type="title"/>
          </p:nvPr>
        </p:nvSpPr>
        <p:spPr/>
        <p:txBody>
          <a:bodyPr/>
          <a:lstStyle/>
          <a:p>
            <a:r>
              <a:rPr lang="en-US" dirty="0" smtClean="0"/>
              <a:t>Stay at Home Definition</a:t>
            </a:r>
            <a:endParaRPr lang="en-US" dirty="0"/>
          </a:p>
        </p:txBody>
      </p:sp>
      <p:sp>
        <p:nvSpPr>
          <p:cNvPr id="3" name="Content Placeholder 2">
            <a:extLst>
              <a:ext uri="{FF2B5EF4-FFF2-40B4-BE49-F238E27FC236}">
                <a16:creationId xmlns:a16="http://schemas.microsoft.com/office/drawing/2014/main" id="{0F7C61C7-551F-4179-BE54-5A7CA37D6238}"/>
              </a:ext>
            </a:extLst>
          </p:cNvPr>
          <p:cNvSpPr>
            <a:spLocks noGrp="1"/>
          </p:cNvSpPr>
          <p:nvPr>
            <p:ph idx="1"/>
          </p:nvPr>
        </p:nvSpPr>
        <p:spPr>
          <a:xfrm>
            <a:off x="836676" y="1305098"/>
            <a:ext cx="7626096" cy="4099509"/>
          </a:xfrm>
        </p:spPr>
        <p:txBody>
          <a:bodyPr numCol="2">
            <a:normAutofit fontScale="55000" lnSpcReduction="20000"/>
          </a:bodyPr>
          <a:lstStyle/>
          <a:p>
            <a:pPr marL="0" indent="0">
              <a:buNone/>
            </a:pPr>
            <a:r>
              <a:rPr lang="en-US" sz="2550" b="1" dirty="0"/>
              <a:t>Patient must meet the following criteria: </a:t>
            </a:r>
          </a:p>
          <a:p>
            <a:r>
              <a:rPr lang="en-US" dirty="0"/>
              <a:t>Patients must meet the following criteria: </a:t>
            </a:r>
          </a:p>
          <a:p>
            <a:pPr lvl="0"/>
            <a:r>
              <a:rPr lang="en-US" dirty="0"/>
              <a:t>The patient is &gt;18 and &lt;60 years of age</a:t>
            </a:r>
          </a:p>
          <a:p>
            <a:pPr lvl="0"/>
            <a:r>
              <a:rPr lang="en-US" dirty="0"/>
              <a:t>The patient has </a:t>
            </a:r>
            <a:r>
              <a:rPr lang="en-US" u="sng" dirty="0"/>
              <a:t>no </a:t>
            </a:r>
            <a:r>
              <a:rPr lang="en-US" dirty="0"/>
              <a:t>significant comorbidities which may include but are not limited to:</a:t>
            </a:r>
          </a:p>
          <a:p>
            <a:pPr lvl="1"/>
            <a:r>
              <a:rPr lang="en-US" dirty="0"/>
              <a:t>Diabetes </a:t>
            </a:r>
          </a:p>
          <a:p>
            <a:pPr lvl="1"/>
            <a:r>
              <a:rPr lang="en-US" dirty="0"/>
              <a:t>Heart disease</a:t>
            </a:r>
          </a:p>
          <a:p>
            <a:pPr lvl="1"/>
            <a:r>
              <a:rPr lang="en-US" dirty="0"/>
              <a:t>Chronic lung disease (COPD, Asthma, </a:t>
            </a:r>
            <a:r>
              <a:rPr lang="en-US" dirty="0" err="1"/>
              <a:t>ect</a:t>
            </a:r>
            <a:r>
              <a:rPr lang="en-US" dirty="0"/>
              <a:t>.) </a:t>
            </a:r>
          </a:p>
          <a:p>
            <a:pPr lvl="1"/>
            <a:r>
              <a:rPr lang="en-US" dirty="0"/>
              <a:t>Chronic renal disease (or dialysis)</a:t>
            </a:r>
          </a:p>
          <a:p>
            <a:pPr lvl="1"/>
            <a:r>
              <a:rPr lang="en-US" dirty="0"/>
              <a:t>Liver disease</a:t>
            </a:r>
          </a:p>
          <a:p>
            <a:pPr lvl="1"/>
            <a:r>
              <a:rPr lang="en-US" dirty="0"/>
              <a:t>Cancer</a:t>
            </a:r>
          </a:p>
          <a:p>
            <a:pPr lvl="1"/>
            <a:r>
              <a:rPr lang="en-US" dirty="0"/>
              <a:t>Autoimmune disorders</a:t>
            </a:r>
          </a:p>
          <a:p>
            <a:pPr lvl="1"/>
            <a:r>
              <a:rPr lang="en-US" dirty="0"/>
              <a:t>Chemotherapy patients</a:t>
            </a:r>
          </a:p>
          <a:p>
            <a:pPr lvl="1"/>
            <a:r>
              <a:rPr lang="en-US" dirty="0"/>
              <a:t>Patients on immunosuppressant medication</a:t>
            </a:r>
          </a:p>
          <a:p>
            <a:pPr lvl="1"/>
            <a:r>
              <a:rPr lang="en-US" dirty="0"/>
              <a:t>Pregnant </a:t>
            </a:r>
            <a:r>
              <a:rPr lang="en-US" dirty="0" smtClean="0"/>
              <a:t>women</a:t>
            </a:r>
          </a:p>
          <a:p>
            <a:pPr lvl="1"/>
            <a:endParaRPr lang="en-US" dirty="0"/>
          </a:p>
          <a:p>
            <a:pPr lvl="0"/>
            <a:r>
              <a:rPr lang="en-US" dirty="0"/>
              <a:t>Vitals</a:t>
            </a:r>
          </a:p>
          <a:p>
            <a:pPr lvl="1"/>
            <a:r>
              <a:rPr lang="en-US" dirty="0"/>
              <a:t>Respiratory rate &gt;8 and &lt;20</a:t>
            </a:r>
          </a:p>
          <a:p>
            <a:pPr lvl="1"/>
            <a:r>
              <a:rPr lang="en-US" dirty="0"/>
              <a:t>Heart Rate less than &lt;110</a:t>
            </a:r>
          </a:p>
          <a:p>
            <a:pPr lvl="1"/>
            <a:r>
              <a:rPr lang="en-US" dirty="0"/>
              <a:t>Systolic BP &gt;90mmHg and &lt;160mmHg</a:t>
            </a:r>
          </a:p>
          <a:p>
            <a:pPr lvl="1"/>
            <a:r>
              <a:rPr lang="en-US" dirty="0"/>
              <a:t>O</a:t>
            </a:r>
            <a:r>
              <a:rPr lang="en-US" baseline="-25000" dirty="0"/>
              <a:t>2 </a:t>
            </a:r>
            <a:r>
              <a:rPr lang="en-US" dirty="0"/>
              <a:t>saturation &gt;95% on room air or within normal limits if they are on home O</a:t>
            </a:r>
            <a:r>
              <a:rPr lang="en-US" baseline="-25000" dirty="0"/>
              <a:t>2</a:t>
            </a:r>
            <a:endParaRPr lang="en-US" dirty="0"/>
          </a:p>
          <a:p>
            <a:pPr lvl="1"/>
            <a:r>
              <a:rPr lang="en-US" dirty="0"/>
              <a:t>GCS 15</a:t>
            </a:r>
          </a:p>
          <a:p>
            <a:pPr lvl="1"/>
            <a:r>
              <a:rPr lang="en-US" dirty="0"/>
              <a:t>Temp </a:t>
            </a:r>
            <a:r>
              <a:rPr lang="en-US" dirty="0"/>
              <a:t>&gt;</a:t>
            </a:r>
            <a:r>
              <a:rPr lang="en-US" dirty="0" smtClean="0"/>
              <a:t>100.4°f</a:t>
            </a:r>
            <a:endParaRPr lang="en-US" dirty="0"/>
          </a:p>
          <a:p>
            <a:pPr lvl="0"/>
            <a:r>
              <a:rPr lang="en-US" dirty="0"/>
              <a:t>Absence of respiratory distress, syncope, cyanosis, diaphoresis and chest pain (except for minor chest pain upon coughing)</a:t>
            </a:r>
          </a:p>
          <a:p>
            <a:pPr lvl="0"/>
            <a:r>
              <a:rPr lang="en-US" dirty="0"/>
              <a:t>Patient is alert and oriented and has medical decision-making capacity</a:t>
            </a:r>
          </a:p>
          <a:p>
            <a:pPr lvl="0"/>
            <a:r>
              <a:rPr lang="en-US" dirty="0"/>
              <a:t>Patient has a working telephone</a:t>
            </a:r>
          </a:p>
          <a:p>
            <a:pPr lvl="0"/>
            <a:r>
              <a:rPr lang="en-US" dirty="0"/>
              <a:t>Patient is capable of caring for themselves</a:t>
            </a:r>
          </a:p>
          <a:p>
            <a:pPr lvl="1"/>
            <a:endParaRPr lang="en-US" dirty="0"/>
          </a:p>
        </p:txBody>
      </p:sp>
    </p:spTree>
    <p:extLst>
      <p:ext uri="{BB962C8B-B14F-4D97-AF65-F5344CB8AC3E}">
        <p14:creationId xmlns:p14="http://schemas.microsoft.com/office/powerpoint/2010/main" val="2822730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AA10-E05B-44C4-B12D-3229ABA7ACD5}"/>
              </a:ext>
            </a:extLst>
          </p:cNvPr>
          <p:cNvSpPr>
            <a:spLocks noGrp="1"/>
          </p:cNvSpPr>
          <p:nvPr>
            <p:ph type="title"/>
          </p:nvPr>
        </p:nvSpPr>
        <p:spPr/>
        <p:txBody>
          <a:bodyPr/>
          <a:lstStyle/>
          <a:p>
            <a:r>
              <a:rPr lang="en-US" dirty="0"/>
              <a:t>If Patient Meets Low Acuity Criteria</a:t>
            </a:r>
          </a:p>
        </p:txBody>
      </p:sp>
      <p:sp>
        <p:nvSpPr>
          <p:cNvPr id="3" name="Content Placeholder 2">
            <a:extLst>
              <a:ext uri="{FF2B5EF4-FFF2-40B4-BE49-F238E27FC236}">
                <a16:creationId xmlns:a16="http://schemas.microsoft.com/office/drawing/2014/main" id="{6B1DC4DB-FEA2-415B-8EDF-F20BCF8C0A0E}"/>
              </a:ext>
            </a:extLst>
          </p:cNvPr>
          <p:cNvSpPr>
            <a:spLocks noGrp="1"/>
          </p:cNvSpPr>
          <p:nvPr>
            <p:ph idx="1"/>
          </p:nvPr>
        </p:nvSpPr>
        <p:spPr/>
        <p:txBody>
          <a:bodyPr>
            <a:normAutofit fontScale="92500" lnSpcReduction="10000"/>
          </a:bodyPr>
          <a:lstStyle/>
          <a:p>
            <a:r>
              <a:rPr lang="en-US" dirty="0"/>
              <a:t>If patient meets criteria the following statement should be read: </a:t>
            </a:r>
          </a:p>
          <a:p>
            <a:pPr lvl="1"/>
            <a:r>
              <a:rPr lang="en-US" i="1" dirty="0"/>
              <a:t>“Due to the recent outbreak of coronavirus, hospitals are seeing increased number of patients. Due to your symptoms being minor currently and your vitals falling within normal rangers, we highly recommend that you stay at home and self-quarantine. This protects you from additional potential exposures. We also recommend that you speak with your primary care physician or contact either the Advocate or OSF hotlines to help guide you to find a physician to be seen by. If your symptoms worsen, you may call 911. Are you agreeable to this?”</a:t>
            </a:r>
            <a:endParaRPr lang="en-US" dirty="0"/>
          </a:p>
        </p:txBody>
      </p:sp>
    </p:spTree>
    <p:extLst>
      <p:ext uri="{BB962C8B-B14F-4D97-AF65-F5344CB8AC3E}">
        <p14:creationId xmlns:p14="http://schemas.microsoft.com/office/powerpoint/2010/main" val="3792891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AA10-E05B-44C4-B12D-3229ABA7ACD5}"/>
              </a:ext>
            </a:extLst>
          </p:cNvPr>
          <p:cNvSpPr>
            <a:spLocks noGrp="1"/>
          </p:cNvSpPr>
          <p:nvPr>
            <p:ph type="title"/>
          </p:nvPr>
        </p:nvSpPr>
        <p:spPr>
          <a:xfrm>
            <a:off x="630934" y="1591214"/>
            <a:ext cx="6551261" cy="829818"/>
          </a:xfrm>
        </p:spPr>
        <p:txBody>
          <a:bodyPr>
            <a:normAutofit/>
          </a:bodyPr>
          <a:lstStyle/>
          <a:p>
            <a:r>
              <a:rPr lang="en-US" sz="2100" dirty="0"/>
              <a:t>If Patient Meets Low Acuity Criteria</a:t>
            </a:r>
          </a:p>
        </p:txBody>
      </p:sp>
      <p:sp>
        <p:nvSpPr>
          <p:cNvPr id="3" name="Content Placeholder 2">
            <a:extLst>
              <a:ext uri="{FF2B5EF4-FFF2-40B4-BE49-F238E27FC236}">
                <a16:creationId xmlns:a16="http://schemas.microsoft.com/office/drawing/2014/main" id="{6B1DC4DB-FEA2-415B-8EDF-F20BCF8C0A0E}"/>
              </a:ext>
            </a:extLst>
          </p:cNvPr>
          <p:cNvSpPr>
            <a:spLocks noGrp="1"/>
          </p:cNvSpPr>
          <p:nvPr>
            <p:ph idx="1"/>
          </p:nvPr>
        </p:nvSpPr>
        <p:spPr>
          <a:xfrm>
            <a:off x="630937" y="1978429"/>
            <a:ext cx="6883768" cy="3424843"/>
          </a:xfrm>
        </p:spPr>
        <p:txBody>
          <a:bodyPr>
            <a:normAutofit/>
          </a:bodyPr>
          <a:lstStyle/>
          <a:p>
            <a:pPr>
              <a:lnSpc>
                <a:spcPct val="100000"/>
              </a:lnSpc>
            </a:pPr>
            <a:r>
              <a:rPr lang="en-US" sz="900" dirty="0"/>
              <a:t>If patient agrees to criteria</a:t>
            </a:r>
          </a:p>
          <a:p>
            <a:pPr lvl="1">
              <a:lnSpc>
                <a:spcPct val="100000"/>
              </a:lnSpc>
            </a:pPr>
            <a:r>
              <a:rPr lang="en-US" sz="900" dirty="0"/>
              <a:t>Fill out refusal and have them sign </a:t>
            </a:r>
            <a:r>
              <a:rPr lang="en-US" sz="900" dirty="0"/>
              <a:t>it</a:t>
            </a:r>
          </a:p>
          <a:p>
            <a:pPr lvl="1">
              <a:lnSpc>
                <a:spcPct val="100000"/>
              </a:lnSpc>
            </a:pPr>
            <a:r>
              <a:rPr lang="en-US" sz="900" dirty="0"/>
              <a:t>Medical Control approves</a:t>
            </a:r>
            <a:endParaRPr lang="en-US" sz="900" dirty="0"/>
          </a:p>
          <a:p>
            <a:pPr lvl="1">
              <a:lnSpc>
                <a:spcPct val="100000"/>
              </a:lnSpc>
            </a:pPr>
            <a:r>
              <a:rPr lang="en-US" sz="900" dirty="0"/>
              <a:t>Leave them a COVID-19 resource card</a:t>
            </a:r>
          </a:p>
          <a:p>
            <a:pPr lvl="1">
              <a:lnSpc>
                <a:spcPct val="100000"/>
              </a:lnSpc>
            </a:pPr>
            <a:r>
              <a:rPr lang="en-US" sz="900" dirty="0"/>
              <a:t>Recommend the following for them</a:t>
            </a:r>
          </a:p>
          <a:p>
            <a:pPr lvl="0">
              <a:lnSpc>
                <a:spcPct val="100000"/>
              </a:lnSpc>
            </a:pPr>
            <a:r>
              <a:rPr lang="en-US" sz="900" dirty="0"/>
              <a:t>Drink plenty of fluids</a:t>
            </a:r>
          </a:p>
          <a:p>
            <a:pPr lvl="1">
              <a:lnSpc>
                <a:spcPct val="100000"/>
              </a:lnSpc>
            </a:pPr>
            <a:r>
              <a:rPr lang="en-US" sz="900" dirty="0"/>
              <a:t>Take over-the-counter medications as directed</a:t>
            </a:r>
          </a:p>
          <a:p>
            <a:pPr lvl="1">
              <a:lnSpc>
                <a:spcPct val="100000"/>
              </a:lnSpc>
            </a:pPr>
            <a:r>
              <a:rPr lang="en-US" sz="900" dirty="0"/>
              <a:t>Take temperature regularly</a:t>
            </a:r>
          </a:p>
          <a:p>
            <a:pPr lvl="1">
              <a:lnSpc>
                <a:spcPct val="100000"/>
              </a:lnSpc>
            </a:pPr>
            <a:r>
              <a:rPr lang="en-US" sz="900" dirty="0"/>
              <a:t>Encourage patient to have someone check in on them</a:t>
            </a:r>
          </a:p>
          <a:p>
            <a:pPr lvl="1">
              <a:lnSpc>
                <a:spcPct val="100000"/>
              </a:lnSpc>
            </a:pPr>
            <a:r>
              <a:rPr lang="en-US" sz="900" dirty="0"/>
              <a:t>Follow up with Primary Care physician </a:t>
            </a:r>
          </a:p>
          <a:p>
            <a:pPr lvl="1">
              <a:lnSpc>
                <a:spcPct val="100000"/>
              </a:lnSpc>
            </a:pPr>
            <a:r>
              <a:rPr lang="en-US" sz="900" dirty="0"/>
              <a:t>If symptoms worsen, call 911</a:t>
            </a:r>
          </a:p>
          <a:p>
            <a:pPr lvl="1">
              <a:lnSpc>
                <a:spcPct val="100000"/>
              </a:lnSpc>
            </a:pPr>
            <a:endParaRPr lang="en-US" sz="900" dirty="0"/>
          </a:p>
        </p:txBody>
      </p:sp>
    </p:spTree>
    <p:extLst>
      <p:ext uri="{BB962C8B-B14F-4D97-AF65-F5344CB8AC3E}">
        <p14:creationId xmlns:p14="http://schemas.microsoft.com/office/powerpoint/2010/main" val="2067448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E198-B180-48B9-BC07-6CA066A25A4E}"/>
              </a:ext>
            </a:extLst>
          </p:cNvPr>
          <p:cNvSpPr>
            <a:spLocks noGrp="1"/>
          </p:cNvSpPr>
          <p:nvPr>
            <p:ph type="title"/>
          </p:nvPr>
        </p:nvSpPr>
        <p:spPr>
          <a:xfrm>
            <a:off x="694423" y="274321"/>
            <a:ext cx="7755154" cy="787016"/>
          </a:xfrm>
        </p:spPr>
        <p:txBody>
          <a:bodyPr>
            <a:normAutofit fontScale="90000"/>
          </a:bodyPr>
          <a:lstStyle/>
          <a:p>
            <a:r>
              <a:rPr lang="en-US" dirty="0"/>
              <a:t>Patient Meets Criteria, but Does Not Want to Stay Home</a:t>
            </a:r>
          </a:p>
        </p:txBody>
      </p:sp>
      <p:sp>
        <p:nvSpPr>
          <p:cNvPr id="3" name="Content Placeholder 2">
            <a:extLst>
              <a:ext uri="{FF2B5EF4-FFF2-40B4-BE49-F238E27FC236}">
                <a16:creationId xmlns:a16="http://schemas.microsoft.com/office/drawing/2014/main" id="{9B9381E0-2919-466A-BDDE-F577487B7D59}"/>
              </a:ext>
            </a:extLst>
          </p:cNvPr>
          <p:cNvSpPr>
            <a:spLocks noGrp="1"/>
          </p:cNvSpPr>
          <p:nvPr>
            <p:ph idx="1"/>
          </p:nvPr>
        </p:nvSpPr>
        <p:spPr/>
        <p:txBody>
          <a:bodyPr/>
          <a:lstStyle/>
          <a:p>
            <a:r>
              <a:rPr lang="en-US" dirty="0"/>
              <a:t>If patient meets criteria, but is insistent on being transported, we will transport the patient. </a:t>
            </a:r>
          </a:p>
        </p:txBody>
      </p:sp>
    </p:spTree>
    <p:extLst>
      <p:ext uri="{BB962C8B-B14F-4D97-AF65-F5344CB8AC3E}">
        <p14:creationId xmlns:p14="http://schemas.microsoft.com/office/powerpoint/2010/main" val="2833926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8A573-3E3D-478F-88BD-9099FD7C950E}"/>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CA92468D-CDF9-4264-A7F5-6688D2E2EB84}"/>
              </a:ext>
            </a:extLst>
          </p:cNvPr>
          <p:cNvSpPr>
            <a:spLocks noGrp="1"/>
          </p:cNvSpPr>
          <p:nvPr>
            <p:ph idx="1"/>
          </p:nvPr>
        </p:nvSpPr>
        <p:spPr/>
        <p:txBody>
          <a:bodyPr/>
          <a:lstStyle/>
          <a:p>
            <a:r>
              <a:rPr lang="en-US" dirty="0"/>
              <a:t>We ask all agencies to keep a log (run numbers) of when this was used</a:t>
            </a:r>
          </a:p>
          <a:p>
            <a:r>
              <a:rPr lang="en-US" dirty="0"/>
              <a:t>This will be turned in at the end of use of </a:t>
            </a:r>
            <a:r>
              <a:rPr lang="en-US" dirty="0" smtClean="0"/>
              <a:t>the Pandemic</a:t>
            </a:r>
            <a:endParaRPr lang="en-US" dirty="0"/>
          </a:p>
          <a:p>
            <a:pPr lvl="1"/>
            <a:r>
              <a:rPr lang="en-US" dirty="0"/>
              <a:t>It may be requested to share log periodically with the QA Coordinator through out the pandemic</a:t>
            </a:r>
          </a:p>
        </p:txBody>
      </p:sp>
    </p:spTree>
    <p:extLst>
      <p:ext uri="{BB962C8B-B14F-4D97-AF65-F5344CB8AC3E}">
        <p14:creationId xmlns:p14="http://schemas.microsoft.com/office/powerpoint/2010/main" val="1502768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SF-Blue-Purple-4x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D1F6752A-DF09-4070-9823-5687562487DA}"/>
    </a:ext>
  </a:extLst>
</a:theme>
</file>

<file path=ppt/theme/theme2.xml><?xml version="1.0" encoding="utf-8"?>
<a:theme xmlns:a="http://schemas.openxmlformats.org/drawingml/2006/main" name="OSF-Blue-Purple-Bottom-Le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9D9B8C7C-9C85-4998-89F6-6B3CC741FBFA}"/>
    </a:ext>
  </a:extLst>
</a:theme>
</file>

<file path=ppt/theme/theme3.xml><?xml version="1.0" encoding="utf-8"?>
<a:theme xmlns:a="http://schemas.openxmlformats.org/drawingml/2006/main" name="OSF-Plain-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41E0EE10-CBE4-4305-A158-AED2E042B0FC}"/>
    </a:ext>
  </a:extLst>
</a:theme>
</file>

<file path=ppt/theme/theme4.xml><?xml version="1.0" encoding="utf-8"?>
<a:theme xmlns:a="http://schemas.openxmlformats.org/drawingml/2006/main" name="OSF-Blue-Purple-Side-R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780BB731-F869-4873-8649-B723E1EC23EB}"/>
    </a:ext>
  </a:extLst>
</a:theme>
</file>

<file path=ppt/theme/theme5.xml><?xml version="1.0" encoding="utf-8"?>
<a:theme xmlns:a="http://schemas.openxmlformats.org/drawingml/2006/main" name="OSF-Blue-Purple-Side-Le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707CCC66-A9E6-443E-9C31-A969C07EB1F6}"/>
    </a:ext>
  </a:extLst>
</a:theme>
</file>

<file path=ppt/theme/theme6.xml><?xml version="1.0" encoding="utf-8"?>
<a:theme xmlns:a="http://schemas.openxmlformats.org/drawingml/2006/main" name="OSF-Blue-Purple-Bottom-Log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6C7EC628-F59D-46BA-938B-6966DD23E331}"/>
    </a:ext>
  </a:extLst>
</a:theme>
</file>

<file path=ppt/theme/theme7.xml><?xml version="1.0" encoding="utf-8"?>
<a:theme xmlns:a="http://schemas.openxmlformats.org/drawingml/2006/main" name="OSF-Blue-Purple-Fu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B6B6FAE5-0BE5-4D18-8BC1-17491AF2A6F7}"/>
    </a:ext>
  </a:extLst>
</a:theme>
</file>

<file path=ppt/theme/theme8.xml><?xml version="1.0" encoding="utf-8"?>
<a:theme xmlns:a="http://schemas.openxmlformats.org/drawingml/2006/main" name="OSF-Blue-Purple-T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b="0" dirty="0" smtClean="0">
            <a:solidFill>
              <a:srgbClr val="32A4D7"/>
            </a:solidFill>
          </a:defRPr>
        </a:defPPr>
      </a:lstStyle>
    </a:txDef>
  </a:objectDefaults>
  <a:extraClrSchemeLst/>
  <a:extLst>
    <a:ext uri="{05A4C25C-085E-4340-85A3-A5531E510DB2}">
      <thm15:themeFamily xmlns:thm15="http://schemas.microsoft.com/office/thememl/2012/main" name="OSF_Blue_Purple_4x3.pptx [Read-Only]" id="{4558C9B3-CA59-495D-B6FB-950E0798B9E5}" vid="{3C319A30-13A7-42D7-A7FB-EBB5C519E58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D3098FC444D04F9F70FEB5CF7A6DE1" ma:contentTypeVersion="0" ma:contentTypeDescription="Create a new document." ma:contentTypeScope="" ma:versionID="f7e6a90105364041e2308ad042058a1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8ABA40-B3B4-4DA1-8232-BB26B14AA9AC}">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041BCF3-0E82-4FA8-AAEF-D394352E1B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4BA4B36-FBB0-495C-9AAA-8DA8BA95D5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OSF_Blue_Purple_4x3</Template>
  <TotalTime>32</TotalTime>
  <Words>641</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2</vt:i4>
      </vt:variant>
      <vt:variant>
        <vt:lpstr>Theme</vt:lpstr>
      </vt:variant>
      <vt:variant>
        <vt:i4>8</vt:i4>
      </vt:variant>
      <vt:variant>
        <vt:lpstr>Slide Titles</vt:lpstr>
      </vt:variant>
      <vt:variant>
        <vt:i4>10</vt:i4>
      </vt:variant>
    </vt:vector>
  </HeadingPairs>
  <TitlesOfParts>
    <vt:vector size="20" baseType="lpstr">
      <vt:lpstr>Arial</vt:lpstr>
      <vt:lpstr>Courier New</vt:lpstr>
      <vt:lpstr>OSF-Blue-Purple-4x3</vt:lpstr>
      <vt:lpstr>OSF-Blue-Purple-Bottom-Left</vt:lpstr>
      <vt:lpstr>OSF-Plain-Logo</vt:lpstr>
      <vt:lpstr>OSF-Blue-Purple-Side-Right</vt:lpstr>
      <vt:lpstr>OSF-Blue-Purple-Side-Left</vt:lpstr>
      <vt:lpstr>OSF-Blue-Purple-Bottom-Logos</vt:lpstr>
      <vt:lpstr>OSF-Blue-Purple-Full</vt:lpstr>
      <vt:lpstr>OSF-Blue-Purple-Top</vt:lpstr>
      <vt:lpstr>Stay-At-Home Pathway</vt:lpstr>
      <vt:lpstr>Purpose</vt:lpstr>
      <vt:lpstr>Application </vt:lpstr>
      <vt:lpstr>Policy </vt:lpstr>
      <vt:lpstr>Stay at Home Definition</vt:lpstr>
      <vt:lpstr>If Patient Meets Low Acuity Criteria</vt:lpstr>
      <vt:lpstr>If Patient Meets Low Acuity Criteria</vt:lpstr>
      <vt:lpstr>Patient Meets Criteria, but Does Not Want to Stay Home</vt:lpstr>
      <vt:lpstr>Reporting</vt:lpstr>
      <vt:lpstr>FAQs</vt:lpstr>
    </vt:vector>
  </TitlesOfParts>
  <Company>OSF Healthcare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Stay-At-Home Pathway</dc:title>
  <dc:creator>Larsen, Andrew R.</dc:creator>
  <cp:lastModifiedBy>Larsen, Andrew R.</cp:lastModifiedBy>
  <cp:revision>2</cp:revision>
  <dcterms:created xsi:type="dcterms:W3CDTF">2020-03-28T18:30:40Z</dcterms:created>
  <dcterms:modified xsi:type="dcterms:W3CDTF">2020-03-28T19:03:28Z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0x010100E9D3098FC444D04F9F70FEB5CF7A6DE1</vt:lpwstr>
  </property>
</Properties>
</file>