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6" r:id="rId2"/>
  </p:sldMasterIdLst>
  <p:notesMasterIdLst>
    <p:notesMasterId r:id="rId5"/>
  </p:notesMasterIdLst>
  <p:sldIdLst>
    <p:sldId id="297" r:id="rId3"/>
    <p:sldId id="298" r:id="rId4"/>
  </p:sldIdLst>
  <p:sldSz cx="43891200" cy="32918400"/>
  <p:notesSz cx="32462788" cy="43435588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6708">
          <p15:clr>
            <a:srgbClr val="A4A3A4"/>
          </p15:clr>
        </p15:guide>
        <p15:guide id="6" pos="20904">
          <p15:clr>
            <a:srgbClr val="A4A3A4"/>
          </p15:clr>
        </p15:guide>
        <p15:guide id="7" pos="7082">
          <p15:clr>
            <a:srgbClr val="A4A3A4"/>
          </p15:clr>
        </p15:guide>
        <p15:guide id="8" pos="20582">
          <p15:clr>
            <a:srgbClr val="A4A3A4"/>
          </p15:clr>
        </p15:guide>
        <p15:guide id="9" pos="27330">
          <p15:clr>
            <a:srgbClr val="A4A3A4"/>
          </p15:clr>
        </p15:guide>
        <p15:guide id="10" pos="3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681">
          <p15:clr>
            <a:srgbClr val="A4A3A4"/>
          </p15:clr>
        </p15:guide>
        <p15:guide id="2" pos="1022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70B"/>
    <a:srgbClr val="8BBD48"/>
    <a:srgbClr val="00A9CE"/>
    <a:srgbClr val="F3F5FA"/>
    <a:srgbClr val="CDD2DE"/>
    <a:srgbClr val="E3E9E5"/>
    <a:srgbClr val="3B7193"/>
    <a:srgbClr val="2C556E"/>
    <a:srgbClr val="E7E7E5"/>
    <a:srgbClr val="E4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8527" autoAdjust="0"/>
    <p:restoredTop sz="94407" autoAdjust="0"/>
  </p:normalViewPr>
  <p:slideViewPr>
    <p:cSldViewPr snapToGrid="0" snapToObjects="1" showGuides="1">
      <p:cViewPr varScale="1">
        <p:scale>
          <a:sx n="23" d="100"/>
          <a:sy n="23" d="100"/>
        </p:scale>
        <p:origin x="2034" y="60"/>
      </p:cViewPr>
      <p:guideLst>
        <p:guide orient="horz" pos="3318"/>
        <p:guide orient="horz" pos="288"/>
        <p:guide orient="horz" pos="20160"/>
        <p:guide orient="horz"/>
        <p:guide pos="6708"/>
        <p:guide pos="20904"/>
        <p:guide pos="7082"/>
        <p:guide pos="20582"/>
        <p:guide pos="27330"/>
        <p:guide pos="3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138" y="-108"/>
      </p:cViewPr>
      <p:guideLst>
        <p:guide orient="horz" pos="13681"/>
        <p:guide pos="102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8068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r">
              <a:defRPr sz="5700"/>
            </a:lvl1pPr>
          </a:lstStyle>
          <a:p>
            <a:fld id="{E6CC2317-6751-4CD4-9995-8782DD78E936}" type="datetimeFigureOut">
              <a:rPr lang="en-US" smtClean="0"/>
              <a:pPr/>
              <a:t>8/26/2022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73688" y="3257550"/>
            <a:ext cx="21715412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700" tIns="216850" rIns="433700" bIns="2168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279" y="20631904"/>
            <a:ext cx="25970230" cy="19546015"/>
          </a:xfrm>
          <a:prstGeom prst="rect">
            <a:avLst/>
          </a:prstGeom>
        </p:spPr>
        <p:txBody>
          <a:bodyPr vert="horz" lIns="433700" tIns="216850" rIns="433700" bIns="2168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8068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r">
              <a:defRPr sz="57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9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Quick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1974" y="5624101"/>
            <a:ext cx="10118733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1974" y="4870056"/>
            <a:ext cx="10118733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61975" y="13843783"/>
            <a:ext cx="10123487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252201" y="5624102"/>
            <a:ext cx="2142172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252201" y="4870057"/>
            <a:ext cx="21421724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252201" y="20152032"/>
            <a:ext cx="2142172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252201" y="19397987"/>
            <a:ext cx="21421724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185100" y="4870056"/>
            <a:ext cx="10092489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185099" y="5624101"/>
            <a:ext cx="10092489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85099" y="13903633"/>
            <a:ext cx="10092490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85098" y="14657678"/>
            <a:ext cx="10092490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85096" y="25325677"/>
            <a:ext cx="10092494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85097" y="26079722"/>
            <a:ext cx="1009249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1422" y="14597828"/>
            <a:ext cx="1011404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0DDA41FE-DDC4-C84E-9491-8209BA5339AB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073871"/>
            <a:ext cx="31998968" cy="76944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31" name="Text Placeholder 76">
            <a:extLst>
              <a:ext uri="{FF2B5EF4-FFF2-40B4-BE49-F238E27FC236}">
                <a16:creationId xmlns:a16="http://schemas.microsoft.com/office/drawing/2014/main" id="{BFDF90F8-58BC-774A-9ED9-D256EB72331E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864506"/>
            <a:ext cx="31998968" cy="1015663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0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2" name="Text Placeholder 76">
            <a:extLst>
              <a:ext uri="{FF2B5EF4-FFF2-40B4-BE49-F238E27FC236}">
                <a16:creationId xmlns:a16="http://schemas.microsoft.com/office/drawing/2014/main" id="{C9A344C8-0F54-9D47-82EE-DC1533AE10A0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389601"/>
            <a:ext cx="31998968" cy="144655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88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2740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1974" y="5624101"/>
            <a:ext cx="10118733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1974" y="4870056"/>
            <a:ext cx="10118733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61975" y="13843783"/>
            <a:ext cx="10123487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252201" y="5624102"/>
            <a:ext cx="2142172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252201" y="4870057"/>
            <a:ext cx="21421724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252201" y="20152032"/>
            <a:ext cx="2142172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252201" y="19397987"/>
            <a:ext cx="21421724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185100" y="4870056"/>
            <a:ext cx="10092489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185099" y="5624101"/>
            <a:ext cx="10092489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85099" y="13903633"/>
            <a:ext cx="10092490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85098" y="14657678"/>
            <a:ext cx="10092490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85096" y="25325677"/>
            <a:ext cx="10092494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85097" y="26079722"/>
            <a:ext cx="1009249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1422" y="14597828"/>
            <a:ext cx="1011404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D1528950-4A79-3840-AF98-C6F344EDBF26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073871"/>
            <a:ext cx="31998968" cy="76944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31" name="Text Placeholder 76">
            <a:extLst>
              <a:ext uri="{FF2B5EF4-FFF2-40B4-BE49-F238E27FC236}">
                <a16:creationId xmlns:a16="http://schemas.microsoft.com/office/drawing/2014/main" id="{60FC9D43-40C0-594D-808C-1A59572A84FA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864506"/>
            <a:ext cx="31998968" cy="1015663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0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2" name="Text Placeholder 76">
            <a:extLst>
              <a:ext uri="{FF2B5EF4-FFF2-40B4-BE49-F238E27FC236}">
                <a16:creationId xmlns:a16="http://schemas.microsoft.com/office/drawing/2014/main" id="{5D669130-8F39-AB40-8828-1D639D4EB426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389601"/>
            <a:ext cx="31998968" cy="144655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88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61813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Quick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9674" y="550383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77827" y="467409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7825" y="13337863"/>
            <a:ext cx="10038662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428410" y="550383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428411" y="467409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448845" y="550383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440906" y="4674099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422043" y="4674099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422043" y="5503831"/>
            <a:ext cx="10047018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422043" y="1339808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422043" y="1413675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422043" y="24804751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t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rgbClr val="64A70B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422043" y="2555879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59674" y="140769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 anchor="t" anchorCtr="0">
            <a:spAutoFit/>
          </a:bodyPr>
          <a:lstStyle>
            <a:lvl1pPr marL="0" indent="0">
              <a:buNone/>
              <a:defRPr sz="2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76E875DB-924A-7E40-BC3B-C78A241B794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073871"/>
            <a:ext cx="31998968" cy="76944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31" name="Text Placeholder 76">
            <a:extLst>
              <a:ext uri="{FF2B5EF4-FFF2-40B4-BE49-F238E27FC236}">
                <a16:creationId xmlns:a16="http://schemas.microsoft.com/office/drawing/2014/main" id="{83D8C485-82D1-A04A-AA78-C554A9ECB43D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864506"/>
            <a:ext cx="31998968" cy="1015663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0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2" name="Text Placeholder 76">
            <a:extLst>
              <a:ext uri="{FF2B5EF4-FFF2-40B4-BE49-F238E27FC236}">
                <a16:creationId xmlns:a16="http://schemas.microsoft.com/office/drawing/2014/main" id="{CBC470FB-9A4D-1549-9DD0-8846678DDA54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389601"/>
            <a:ext cx="31998968" cy="144655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88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8253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 userDrawn="1"/>
        </p:nvSpPr>
        <p:spPr>
          <a:xfrm>
            <a:off x="556578" y="4861683"/>
            <a:ext cx="10130182" cy="25024759"/>
          </a:xfrm>
          <a:prstGeom prst="roundRect">
            <a:avLst>
              <a:gd name="adj" fmla="val 1956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 userDrawn="1"/>
        </p:nvSpPr>
        <p:spPr>
          <a:xfrm>
            <a:off x="33158199" y="4861683"/>
            <a:ext cx="10130182" cy="25024759"/>
          </a:xfrm>
          <a:prstGeom prst="roundRect">
            <a:avLst>
              <a:gd name="adj" fmla="val 1956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 userDrawn="1"/>
        </p:nvSpPr>
        <p:spPr>
          <a:xfrm>
            <a:off x="11265474" y="4861683"/>
            <a:ext cx="21395749" cy="25024759"/>
          </a:xfrm>
          <a:prstGeom prst="roundRect">
            <a:avLst>
              <a:gd name="adj" fmla="val 791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A0139-708F-5F77-A93F-CB55B3D536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59" y="30280540"/>
            <a:ext cx="5450930" cy="23464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3F9637-6E35-5EFC-558A-2A2BAAFDDAD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550" y="30337332"/>
            <a:ext cx="6347605" cy="20296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0B3CA-27CD-9239-4E62-132DC0A8075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108" y="30565931"/>
            <a:ext cx="7699443" cy="151422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382B1E9-0776-B643-075A-1E37BE50032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95519" y="30537919"/>
            <a:ext cx="6550742" cy="192155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6461CEB-0B9E-C06B-83B7-9E5507F4EE3E}"/>
              </a:ext>
            </a:extLst>
          </p:cNvPr>
          <p:cNvSpPr/>
          <p:nvPr userDrawn="1"/>
        </p:nvSpPr>
        <p:spPr>
          <a:xfrm flipV="1">
            <a:off x="17748" y="-20139"/>
            <a:ext cx="43891200" cy="4389367"/>
          </a:xfrm>
          <a:prstGeom prst="rect">
            <a:avLst/>
          </a:prstGeom>
          <a:gradFill>
            <a:gsLst>
              <a:gs pos="91000">
                <a:srgbClr val="00A9CE"/>
              </a:gs>
              <a:gs pos="59000">
                <a:srgbClr val="64A70B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5987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446073" y="4639113"/>
            <a:ext cx="10058400" cy="25245145"/>
          </a:xfrm>
          <a:prstGeom prst="roundRect">
            <a:avLst>
              <a:gd name="adj" fmla="val 1956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 userDrawn="1"/>
        </p:nvSpPr>
        <p:spPr>
          <a:xfrm>
            <a:off x="11428937" y="4639110"/>
            <a:ext cx="10058400" cy="25245145"/>
          </a:xfrm>
          <a:prstGeom prst="roundRect">
            <a:avLst>
              <a:gd name="adj" fmla="val 1956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 userDrawn="1"/>
        </p:nvSpPr>
        <p:spPr>
          <a:xfrm>
            <a:off x="22411801" y="4639111"/>
            <a:ext cx="10058400" cy="25245145"/>
          </a:xfrm>
          <a:prstGeom prst="roundRect">
            <a:avLst>
              <a:gd name="adj" fmla="val 1956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 userDrawn="1"/>
        </p:nvSpPr>
        <p:spPr>
          <a:xfrm>
            <a:off x="33394664" y="4639112"/>
            <a:ext cx="10058400" cy="25245145"/>
          </a:xfrm>
          <a:prstGeom prst="roundRect">
            <a:avLst>
              <a:gd name="adj" fmla="val 1956"/>
            </a:avLst>
          </a:prstGeom>
          <a:noFill/>
          <a:ln>
            <a:solidFill>
              <a:srgbClr val="64A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A1BA39-1A24-EEAB-00BF-377673803CB4}"/>
              </a:ext>
            </a:extLst>
          </p:cNvPr>
          <p:cNvSpPr/>
          <p:nvPr userDrawn="1"/>
        </p:nvSpPr>
        <p:spPr>
          <a:xfrm flipV="1">
            <a:off x="17748" y="-20139"/>
            <a:ext cx="43891200" cy="4389367"/>
          </a:xfrm>
          <a:prstGeom prst="rect">
            <a:avLst/>
          </a:prstGeom>
          <a:gradFill>
            <a:gsLst>
              <a:gs pos="91000">
                <a:srgbClr val="00A9CE"/>
              </a:gs>
              <a:gs pos="59000">
                <a:srgbClr val="64A70B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AD5D-23A8-FCEC-5514-25F23A4500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59" y="30280540"/>
            <a:ext cx="5450930" cy="23464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6ED447-9BA5-8EAD-AF50-DD989E2980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550" y="30337332"/>
            <a:ext cx="6347605" cy="20296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F21FFF-FF30-495C-40DC-C8AFC1820D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108" y="30565931"/>
            <a:ext cx="7699443" cy="15142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18BC19-9022-7518-2D33-1836A6F447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95519" y="30537919"/>
            <a:ext cx="6550742" cy="192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9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Without Quick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5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Without Quick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PosterPresentations.com-36x48_Trifold_Template-V3</Template>
  <TotalTime>391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Without Quick Guides</vt:lpstr>
      <vt:lpstr>1_Without Quick Guides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Crossett, David J.</cp:lastModifiedBy>
  <cp:revision>43</cp:revision>
  <dcterms:created xsi:type="dcterms:W3CDTF">2012-02-03T23:30:52Z</dcterms:created>
  <dcterms:modified xsi:type="dcterms:W3CDTF">2022-08-26T15:01:08Z</dcterms:modified>
</cp:coreProperties>
</file>